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5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6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4"/>
    <p:sldMasterId id="2147483715" r:id="rId5"/>
    <p:sldMasterId id="2147483776" r:id="rId6"/>
    <p:sldMasterId id="2147483748" r:id="rId7"/>
    <p:sldMasterId id="2147483764" r:id="rId8"/>
    <p:sldMasterId id="2147483770" r:id="rId9"/>
    <p:sldMasterId id="2147483796" r:id="rId10"/>
  </p:sldMasterIdLst>
  <p:notesMasterIdLst>
    <p:notesMasterId r:id="rId39"/>
  </p:notesMasterIdLst>
  <p:sldIdLst>
    <p:sldId id="308" r:id="rId11"/>
    <p:sldId id="2076136916" r:id="rId12"/>
    <p:sldId id="316" r:id="rId13"/>
    <p:sldId id="317" r:id="rId14"/>
    <p:sldId id="318" r:id="rId15"/>
    <p:sldId id="319" r:id="rId16"/>
    <p:sldId id="320" r:id="rId17"/>
    <p:sldId id="330" r:id="rId18"/>
    <p:sldId id="321" r:id="rId19"/>
    <p:sldId id="324" r:id="rId20"/>
    <p:sldId id="322" r:id="rId21"/>
    <p:sldId id="323" r:id="rId22"/>
    <p:sldId id="341" r:id="rId23"/>
    <p:sldId id="340" r:id="rId24"/>
    <p:sldId id="342" r:id="rId25"/>
    <p:sldId id="343" r:id="rId26"/>
    <p:sldId id="336" r:id="rId27"/>
    <p:sldId id="333" r:id="rId28"/>
    <p:sldId id="334" r:id="rId29"/>
    <p:sldId id="335" r:id="rId30"/>
    <p:sldId id="332" r:id="rId31"/>
    <p:sldId id="331" r:id="rId32"/>
    <p:sldId id="344" r:id="rId33"/>
    <p:sldId id="337" r:id="rId34"/>
    <p:sldId id="338" r:id="rId35"/>
    <p:sldId id="339" r:id="rId36"/>
    <p:sldId id="329" r:id="rId37"/>
    <p:sldId id="325" r:id="rId38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A0B4A14-7F6D-4728-80C5-61C7FF281B6F}">
          <p14:sldIdLst>
            <p14:sldId id="308"/>
            <p14:sldId id="2076136916"/>
          </p14:sldIdLst>
        </p14:section>
        <p14:section name="Default Section" id="{FEB36B12-3A4D-427E-BE0F-FCAACF6D8259}">
          <p14:sldIdLst>
            <p14:sldId id="316"/>
            <p14:sldId id="317"/>
            <p14:sldId id="318"/>
            <p14:sldId id="319"/>
            <p14:sldId id="320"/>
            <p14:sldId id="330"/>
            <p14:sldId id="321"/>
            <p14:sldId id="324"/>
            <p14:sldId id="322"/>
            <p14:sldId id="323"/>
            <p14:sldId id="341"/>
            <p14:sldId id="340"/>
            <p14:sldId id="342"/>
            <p14:sldId id="343"/>
            <p14:sldId id="336"/>
            <p14:sldId id="333"/>
            <p14:sldId id="334"/>
            <p14:sldId id="335"/>
            <p14:sldId id="332"/>
            <p14:sldId id="331"/>
            <p14:sldId id="344"/>
            <p14:sldId id="337"/>
            <p14:sldId id="338"/>
            <p14:sldId id="339"/>
            <p14:sldId id="329"/>
            <p14:sldId id="32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F61"/>
    <a:srgbClr val="F0B0AA"/>
    <a:srgbClr val="FF8E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1233C54-488E-4725-8E22-7C3328146FBD}" v="4" dt="2021-06-23T14:52:04.16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8" autoAdjust="0"/>
    <p:restoredTop sz="88880" autoAdjust="0"/>
  </p:normalViewPr>
  <p:slideViewPr>
    <p:cSldViewPr snapToGrid="0" snapToObjects="1">
      <p:cViewPr varScale="1">
        <p:scale>
          <a:sx n="112" d="100"/>
          <a:sy n="112" d="100"/>
        </p:scale>
        <p:origin x="243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9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1.xml"/><Relationship Id="rId34" Type="http://schemas.openxmlformats.org/officeDocument/2006/relationships/slide" Target="slides/slide24.xml"/><Relationship Id="rId42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slide" Target="slides/slide23.xml"/><Relationship Id="rId38" Type="http://schemas.openxmlformats.org/officeDocument/2006/relationships/slide" Target="slides/slide28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slide" Target="slides/slide19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slide" Target="slides/slide22.xml"/><Relationship Id="rId37" Type="http://schemas.openxmlformats.org/officeDocument/2006/relationships/slide" Target="slides/slide27.xml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openxmlformats.org/officeDocument/2006/relationships/slide" Target="slides/slide26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9.xml"/><Relationship Id="rId31" Type="http://schemas.openxmlformats.org/officeDocument/2006/relationships/slide" Target="slides/slide21.xml"/><Relationship Id="rId44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slide" Target="slides/slide20.xml"/><Relationship Id="rId35" Type="http://schemas.openxmlformats.org/officeDocument/2006/relationships/slide" Target="slides/slide25.xml"/><Relationship Id="rId43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Wänqvist" userId="26cb167998b569eb" providerId="LiveId" clId="{0911B08F-6232-4747-ADF9-C3AEF24CF16A}"/>
    <pc:docChg chg="undo custSel mod addSld delSld modSld">
      <pc:chgData name="Andreas Wänqvist" userId="26cb167998b569eb" providerId="LiveId" clId="{0911B08F-6232-4747-ADF9-C3AEF24CF16A}" dt="2020-11-03T17:39:33.335" v="1265" actId="14100"/>
      <pc:docMkLst>
        <pc:docMk/>
      </pc:docMkLst>
      <pc:sldChg chg="del">
        <pc:chgData name="Andreas Wänqvist" userId="26cb167998b569eb" providerId="LiveId" clId="{0911B08F-6232-4747-ADF9-C3AEF24CF16A}" dt="2020-11-03T12:04:02.692" v="1176" actId="2696"/>
        <pc:sldMkLst>
          <pc:docMk/>
          <pc:sldMk cId="3734917616" sldId="256"/>
        </pc:sldMkLst>
      </pc:sldChg>
      <pc:sldChg chg="del">
        <pc:chgData name="Andreas Wänqvist" userId="26cb167998b569eb" providerId="LiveId" clId="{0911B08F-6232-4747-ADF9-C3AEF24CF16A}" dt="2020-11-03T12:04:02.721" v="1178" actId="2696"/>
        <pc:sldMkLst>
          <pc:docMk/>
          <pc:sldMk cId="3940450270" sldId="257"/>
        </pc:sldMkLst>
      </pc:sldChg>
      <pc:sldChg chg="del">
        <pc:chgData name="Andreas Wänqvist" userId="26cb167998b569eb" providerId="LiveId" clId="{0911B08F-6232-4747-ADF9-C3AEF24CF16A}" dt="2020-11-03T12:04:02.970" v="1194" actId="2696"/>
        <pc:sldMkLst>
          <pc:docMk/>
          <pc:sldMk cId="1578851147" sldId="265"/>
        </pc:sldMkLst>
      </pc:sldChg>
      <pc:sldChg chg="del">
        <pc:chgData name="Andreas Wänqvist" userId="26cb167998b569eb" providerId="LiveId" clId="{0911B08F-6232-4747-ADF9-C3AEF24CF16A}" dt="2020-11-03T12:04:03.544" v="1197" actId="2696"/>
        <pc:sldMkLst>
          <pc:docMk/>
          <pc:sldMk cId="3221890237" sldId="266"/>
        </pc:sldMkLst>
      </pc:sldChg>
      <pc:sldChg chg="del">
        <pc:chgData name="Andreas Wänqvist" userId="26cb167998b569eb" providerId="LiveId" clId="{0911B08F-6232-4747-ADF9-C3AEF24CF16A}" dt="2020-11-03T12:04:03.792" v="1200" actId="2696"/>
        <pc:sldMkLst>
          <pc:docMk/>
          <pc:sldMk cId="2115186093" sldId="274"/>
        </pc:sldMkLst>
      </pc:sldChg>
      <pc:sldChg chg="del">
        <pc:chgData name="Andreas Wänqvist" userId="26cb167998b569eb" providerId="LiveId" clId="{0911B08F-6232-4747-ADF9-C3AEF24CF16A}" dt="2020-11-03T12:04:03.529" v="1196" actId="2696"/>
        <pc:sldMkLst>
          <pc:docMk/>
          <pc:sldMk cId="638546220" sldId="279"/>
        </pc:sldMkLst>
      </pc:sldChg>
      <pc:sldChg chg="del">
        <pc:chgData name="Andreas Wänqvist" userId="26cb167998b569eb" providerId="LiveId" clId="{0911B08F-6232-4747-ADF9-C3AEF24CF16A}" dt="2020-11-03T12:04:02.988" v="1195" actId="2696"/>
        <pc:sldMkLst>
          <pc:docMk/>
          <pc:sldMk cId="3419742504" sldId="281"/>
        </pc:sldMkLst>
      </pc:sldChg>
      <pc:sldChg chg="del">
        <pc:chgData name="Andreas Wänqvist" userId="26cb167998b569eb" providerId="LiveId" clId="{0911B08F-6232-4747-ADF9-C3AEF24CF16A}" dt="2020-11-03T12:04:04.064" v="1203" actId="2696"/>
        <pc:sldMkLst>
          <pc:docMk/>
          <pc:sldMk cId="978255019" sldId="284"/>
        </pc:sldMkLst>
      </pc:sldChg>
      <pc:sldChg chg="del">
        <pc:chgData name="Andreas Wänqvist" userId="26cb167998b569eb" providerId="LiveId" clId="{0911B08F-6232-4747-ADF9-C3AEF24CF16A}" dt="2020-11-03T12:04:04.117" v="1205" actId="2696"/>
        <pc:sldMkLst>
          <pc:docMk/>
          <pc:sldMk cId="3973296637" sldId="287"/>
        </pc:sldMkLst>
      </pc:sldChg>
      <pc:sldChg chg="del">
        <pc:chgData name="Andreas Wänqvist" userId="26cb167998b569eb" providerId="LiveId" clId="{0911B08F-6232-4747-ADF9-C3AEF24CF16A}" dt="2020-11-03T12:04:04.090" v="1204" actId="2696"/>
        <pc:sldMkLst>
          <pc:docMk/>
          <pc:sldMk cId="3904338641" sldId="288"/>
        </pc:sldMkLst>
      </pc:sldChg>
      <pc:sldChg chg="del">
        <pc:chgData name="Andreas Wänqvist" userId="26cb167998b569eb" providerId="LiveId" clId="{0911B08F-6232-4747-ADF9-C3AEF24CF16A}" dt="2020-11-03T12:04:03.805" v="1201" actId="2696"/>
        <pc:sldMkLst>
          <pc:docMk/>
          <pc:sldMk cId="4026692470" sldId="289"/>
        </pc:sldMkLst>
      </pc:sldChg>
      <pc:sldChg chg="del">
        <pc:chgData name="Andreas Wänqvist" userId="26cb167998b569eb" providerId="LiveId" clId="{0911B08F-6232-4747-ADF9-C3AEF24CF16A}" dt="2020-11-03T12:04:03.841" v="1202" actId="2696"/>
        <pc:sldMkLst>
          <pc:docMk/>
          <pc:sldMk cId="3995878196" sldId="291"/>
        </pc:sldMkLst>
      </pc:sldChg>
      <pc:sldChg chg="del">
        <pc:chgData name="Andreas Wänqvist" userId="26cb167998b569eb" providerId="LiveId" clId="{0911B08F-6232-4747-ADF9-C3AEF24CF16A}" dt="2020-11-03T12:04:03.750" v="1198" actId="2696"/>
        <pc:sldMkLst>
          <pc:docMk/>
          <pc:sldMk cId="4121101338" sldId="293"/>
        </pc:sldMkLst>
      </pc:sldChg>
      <pc:sldChg chg="del">
        <pc:chgData name="Andreas Wänqvist" userId="26cb167998b569eb" providerId="LiveId" clId="{0911B08F-6232-4747-ADF9-C3AEF24CF16A}" dt="2020-11-03T12:04:03.773" v="1199" actId="2696"/>
        <pc:sldMkLst>
          <pc:docMk/>
          <pc:sldMk cId="412314679" sldId="294"/>
        </pc:sldMkLst>
      </pc:sldChg>
      <pc:sldChg chg="del">
        <pc:chgData name="Andreas Wänqvist" userId="26cb167998b569eb" providerId="LiveId" clId="{0911B08F-6232-4747-ADF9-C3AEF24CF16A}" dt="2020-11-03T12:04:02.833" v="1187" actId="2696"/>
        <pc:sldMkLst>
          <pc:docMk/>
          <pc:sldMk cId="2442069861" sldId="296"/>
        </pc:sldMkLst>
      </pc:sldChg>
      <pc:sldChg chg="del">
        <pc:chgData name="Andreas Wänqvist" userId="26cb167998b569eb" providerId="LiveId" clId="{0911B08F-6232-4747-ADF9-C3AEF24CF16A}" dt="2020-11-03T12:04:02.781" v="1184" actId="2696"/>
        <pc:sldMkLst>
          <pc:docMk/>
          <pc:sldMk cId="1537301937" sldId="297"/>
        </pc:sldMkLst>
      </pc:sldChg>
      <pc:sldChg chg="del">
        <pc:chgData name="Andreas Wänqvist" userId="26cb167998b569eb" providerId="LiveId" clId="{0911B08F-6232-4747-ADF9-C3AEF24CF16A}" dt="2020-11-03T12:04:02.790" v="1185" actId="2696"/>
        <pc:sldMkLst>
          <pc:docMk/>
          <pc:sldMk cId="4144345898" sldId="298"/>
        </pc:sldMkLst>
      </pc:sldChg>
      <pc:sldChg chg="del">
        <pc:chgData name="Andreas Wänqvist" userId="26cb167998b569eb" providerId="LiveId" clId="{0911B08F-6232-4747-ADF9-C3AEF24CF16A}" dt="2020-11-03T12:04:02.854" v="1188" actId="2696"/>
        <pc:sldMkLst>
          <pc:docMk/>
          <pc:sldMk cId="2975892860" sldId="299"/>
        </pc:sldMkLst>
      </pc:sldChg>
      <pc:sldChg chg="del">
        <pc:chgData name="Andreas Wänqvist" userId="26cb167998b569eb" providerId="LiveId" clId="{0911B08F-6232-4747-ADF9-C3AEF24CF16A}" dt="2020-11-03T12:04:02.872" v="1189" actId="2696"/>
        <pc:sldMkLst>
          <pc:docMk/>
          <pc:sldMk cId="2135544375" sldId="300"/>
        </pc:sldMkLst>
      </pc:sldChg>
      <pc:sldChg chg="del">
        <pc:chgData name="Andreas Wänqvist" userId="26cb167998b569eb" providerId="LiveId" clId="{0911B08F-6232-4747-ADF9-C3AEF24CF16A}" dt="2020-11-03T12:04:02.892" v="1190" actId="2696"/>
        <pc:sldMkLst>
          <pc:docMk/>
          <pc:sldMk cId="2127441429" sldId="301"/>
        </pc:sldMkLst>
      </pc:sldChg>
      <pc:sldChg chg="del">
        <pc:chgData name="Andreas Wänqvist" userId="26cb167998b569eb" providerId="LiveId" clId="{0911B08F-6232-4747-ADF9-C3AEF24CF16A}" dt="2020-11-03T12:04:02.903" v="1191" actId="2696"/>
        <pc:sldMkLst>
          <pc:docMk/>
          <pc:sldMk cId="2319097137" sldId="302"/>
        </pc:sldMkLst>
      </pc:sldChg>
      <pc:sldChg chg="del">
        <pc:chgData name="Andreas Wänqvist" userId="26cb167998b569eb" providerId="LiveId" clId="{0911B08F-6232-4747-ADF9-C3AEF24CF16A}" dt="2020-11-03T12:04:02.909" v="1192" actId="2696"/>
        <pc:sldMkLst>
          <pc:docMk/>
          <pc:sldMk cId="2978566027" sldId="303"/>
        </pc:sldMkLst>
      </pc:sldChg>
      <pc:sldChg chg="del">
        <pc:chgData name="Andreas Wänqvist" userId="26cb167998b569eb" providerId="LiveId" clId="{0911B08F-6232-4747-ADF9-C3AEF24CF16A}" dt="2020-11-03T12:04:02.942" v="1193" actId="2696"/>
        <pc:sldMkLst>
          <pc:docMk/>
          <pc:sldMk cId="2616567790" sldId="304"/>
        </pc:sldMkLst>
      </pc:sldChg>
      <pc:sldChg chg="del">
        <pc:chgData name="Andreas Wänqvist" userId="26cb167998b569eb" providerId="LiveId" clId="{0911B08F-6232-4747-ADF9-C3AEF24CF16A}" dt="2020-11-03T12:04:04.145" v="1206" actId="2696"/>
        <pc:sldMkLst>
          <pc:docMk/>
          <pc:sldMk cId="2669458981" sldId="305"/>
        </pc:sldMkLst>
      </pc:sldChg>
      <pc:sldChg chg="del">
        <pc:chgData name="Andreas Wänqvist" userId="26cb167998b569eb" providerId="LiveId" clId="{0911B08F-6232-4747-ADF9-C3AEF24CF16A}" dt="2020-11-03T12:04:04.153" v="1207" actId="2696"/>
        <pc:sldMkLst>
          <pc:docMk/>
          <pc:sldMk cId="2721952541" sldId="306"/>
        </pc:sldMkLst>
      </pc:sldChg>
      <pc:sldChg chg="del">
        <pc:chgData name="Andreas Wänqvist" userId="26cb167998b569eb" providerId="LiveId" clId="{0911B08F-6232-4747-ADF9-C3AEF24CF16A}" dt="2020-11-03T12:04:04.169" v="1208" actId="2696"/>
        <pc:sldMkLst>
          <pc:docMk/>
          <pc:sldMk cId="2364380687" sldId="307"/>
        </pc:sldMkLst>
      </pc:sldChg>
      <pc:sldChg chg="del">
        <pc:chgData name="Andreas Wänqvist" userId="26cb167998b569eb" providerId="LiveId" clId="{0911B08F-6232-4747-ADF9-C3AEF24CF16A}" dt="2020-11-03T12:04:04.187" v="1209" actId="2696"/>
        <pc:sldMkLst>
          <pc:docMk/>
          <pc:sldMk cId="3716052565" sldId="308"/>
        </pc:sldMkLst>
      </pc:sldChg>
      <pc:sldChg chg="del">
        <pc:chgData name="Andreas Wänqvist" userId="26cb167998b569eb" providerId="LiveId" clId="{0911B08F-6232-4747-ADF9-C3AEF24CF16A}" dt="2020-11-03T12:04:02.727" v="1179" actId="2696"/>
        <pc:sldMkLst>
          <pc:docMk/>
          <pc:sldMk cId="997520764" sldId="309"/>
        </pc:sldMkLst>
      </pc:sldChg>
      <pc:sldChg chg="del">
        <pc:chgData name="Andreas Wänqvist" userId="26cb167998b569eb" providerId="LiveId" clId="{0911B08F-6232-4747-ADF9-C3AEF24CF16A}" dt="2020-11-03T12:04:02.734" v="1180" actId="2696"/>
        <pc:sldMkLst>
          <pc:docMk/>
          <pc:sldMk cId="3587102326" sldId="310"/>
        </pc:sldMkLst>
      </pc:sldChg>
      <pc:sldChg chg="del">
        <pc:chgData name="Andreas Wänqvist" userId="26cb167998b569eb" providerId="LiveId" clId="{0911B08F-6232-4747-ADF9-C3AEF24CF16A}" dt="2020-11-03T12:04:02.741" v="1181" actId="2696"/>
        <pc:sldMkLst>
          <pc:docMk/>
          <pc:sldMk cId="3868793459" sldId="311"/>
        </pc:sldMkLst>
      </pc:sldChg>
      <pc:sldChg chg="del">
        <pc:chgData name="Andreas Wänqvist" userId="26cb167998b569eb" providerId="LiveId" clId="{0911B08F-6232-4747-ADF9-C3AEF24CF16A}" dt="2020-11-03T12:04:02.812" v="1186" actId="2696"/>
        <pc:sldMkLst>
          <pc:docMk/>
          <pc:sldMk cId="2239803789" sldId="312"/>
        </pc:sldMkLst>
      </pc:sldChg>
      <pc:sldChg chg="del">
        <pc:chgData name="Andreas Wänqvist" userId="26cb167998b569eb" providerId="LiveId" clId="{0911B08F-6232-4747-ADF9-C3AEF24CF16A}" dt="2020-11-03T12:04:02.748" v="1182" actId="2696"/>
        <pc:sldMkLst>
          <pc:docMk/>
          <pc:sldMk cId="3086381915" sldId="313"/>
        </pc:sldMkLst>
      </pc:sldChg>
      <pc:sldChg chg="del">
        <pc:chgData name="Andreas Wänqvist" userId="26cb167998b569eb" providerId="LiveId" clId="{0911B08F-6232-4747-ADF9-C3AEF24CF16A}" dt="2020-11-03T12:04:02.759" v="1183" actId="2696"/>
        <pc:sldMkLst>
          <pc:docMk/>
          <pc:sldMk cId="974855056" sldId="314"/>
        </pc:sldMkLst>
      </pc:sldChg>
      <pc:sldChg chg="del">
        <pc:chgData name="Andreas Wänqvist" userId="26cb167998b569eb" providerId="LiveId" clId="{0911B08F-6232-4747-ADF9-C3AEF24CF16A}" dt="2020-11-03T12:04:02.714" v="1177" actId="2696"/>
        <pc:sldMkLst>
          <pc:docMk/>
          <pc:sldMk cId="724945146" sldId="315"/>
        </pc:sldMkLst>
      </pc:sldChg>
      <pc:sldChg chg="addSp delSp modSp">
        <pc:chgData name="Andreas Wänqvist" userId="26cb167998b569eb" providerId="LiveId" clId="{0911B08F-6232-4747-ADF9-C3AEF24CF16A}" dt="2020-11-03T17:29:16.086" v="1253" actId="6549"/>
        <pc:sldMkLst>
          <pc:docMk/>
          <pc:sldMk cId="1082182965" sldId="317"/>
        </pc:sldMkLst>
        <pc:spChg chg="del">
          <ac:chgData name="Andreas Wänqvist" userId="26cb167998b569eb" providerId="LiveId" clId="{0911B08F-6232-4747-ADF9-C3AEF24CF16A}" dt="2020-11-03T08:44:38.055" v="0"/>
          <ac:spMkLst>
            <pc:docMk/>
            <pc:sldMk cId="1082182965" sldId="317"/>
            <ac:spMk id="2" creationId="{C9675043-B4CF-4735-933B-67A9BEE4D831}"/>
          </ac:spMkLst>
        </pc:spChg>
        <pc:spChg chg="del">
          <ac:chgData name="Andreas Wänqvist" userId="26cb167998b569eb" providerId="LiveId" clId="{0911B08F-6232-4747-ADF9-C3AEF24CF16A}" dt="2020-11-03T08:44:38.055" v="0"/>
          <ac:spMkLst>
            <pc:docMk/>
            <pc:sldMk cId="1082182965" sldId="317"/>
            <ac:spMk id="3" creationId="{3E6D54CB-CE23-481C-9692-82DF28B3D5C0}"/>
          </ac:spMkLst>
        </pc:spChg>
        <pc:spChg chg="add del mod">
          <ac:chgData name="Andreas Wänqvist" userId="26cb167998b569eb" providerId="LiveId" clId="{0911B08F-6232-4747-ADF9-C3AEF24CF16A}" dt="2020-11-03T08:47:21.828" v="13"/>
          <ac:spMkLst>
            <pc:docMk/>
            <pc:sldMk cId="1082182965" sldId="317"/>
            <ac:spMk id="4" creationId="{9425332E-FFE7-429F-9673-9A92E90F6358}"/>
          </ac:spMkLst>
        </pc:spChg>
        <pc:spChg chg="add del mod">
          <ac:chgData name="Andreas Wänqvist" userId="26cb167998b569eb" providerId="LiveId" clId="{0911B08F-6232-4747-ADF9-C3AEF24CF16A}" dt="2020-11-03T08:47:21.828" v="13"/>
          <ac:spMkLst>
            <pc:docMk/>
            <pc:sldMk cId="1082182965" sldId="317"/>
            <ac:spMk id="5" creationId="{AD345143-B5D4-4573-A4E0-641823833D95}"/>
          </ac:spMkLst>
        </pc:spChg>
        <pc:spChg chg="add del mod">
          <ac:chgData name="Andreas Wänqvist" userId="26cb167998b569eb" providerId="LiveId" clId="{0911B08F-6232-4747-ADF9-C3AEF24CF16A}" dt="2020-11-03T08:47:21.828" v="13"/>
          <ac:spMkLst>
            <pc:docMk/>
            <pc:sldMk cId="1082182965" sldId="317"/>
            <ac:spMk id="6" creationId="{DFAC52B2-4E86-45ED-8A2C-559AB8CE0421}"/>
          </ac:spMkLst>
        </pc:spChg>
        <pc:spChg chg="add mod">
          <ac:chgData name="Andreas Wänqvist" userId="26cb167998b569eb" providerId="LiveId" clId="{0911B08F-6232-4747-ADF9-C3AEF24CF16A}" dt="2020-11-03T08:48:00.745" v="32" actId="20577"/>
          <ac:spMkLst>
            <pc:docMk/>
            <pc:sldMk cId="1082182965" sldId="317"/>
            <ac:spMk id="11" creationId="{00152E97-AA8B-40D3-A4B7-941A2130EE89}"/>
          </ac:spMkLst>
        </pc:spChg>
        <pc:spChg chg="add mod">
          <ac:chgData name="Andreas Wänqvist" userId="26cb167998b569eb" providerId="LiveId" clId="{0911B08F-6232-4747-ADF9-C3AEF24CF16A}" dt="2020-11-03T17:29:16.086" v="1253" actId="6549"/>
          <ac:spMkLst>
            <pc:docMk/>
            <pc:sldMk cId="1082182965" sldId="317"/>
            <ac:spMk id="12" creationId="{F598559A-4B6E-4CC9-8577-AB9C6F037DAF}"/>
          </ac:spMkLst>
        </pc:spChg>
        <pc:spChg chg="add del mod">
          <ac:chgData name="Andreas Wänqvist" userId="26cb167998b569eb" providerId="LiveId" clId="{0911B08F-6232-4747-ADF9-C3AEF24CF16A}" dt="2020-11-03T08:47:32.015" v="14" actId="931"/>
          <ac:spMkLst>
            <pc:docMk/>
            <pc:sldMk cId="1082182965" sldId="317"/>
            <ac:spMk id="13" creationId="{F1602596-519D-4444-BA1B-4B656F2A2A2F}"/>
          </ac:spMkLst>
        </pc:spChg>
        <pc:picChg chg="add del mod">
          <ac:chgData name="Andreas Wänqvist" userId="26cb167998b569eb" providerId="LiveId" clId="{0911B08F-6232-4747-ADF9-C3AEF24CF16A}" dt="2020-11-03T08:46:33.206" v="7" actId="931"/>
          <ac:picMkLst>
            <pc:docMk/>
            <pc:sldMk cId="1082182965" sldId="317"/>
            <ac:picMk id="8" creationId="{EF09DFE3-E0D5-41A2-A61E-EE8760544779}"/>
          </ac:picMkLst>
        </pc:picChg>
        <pc:picChg chg="add del mod">
          <ac:chgData name="Andreas Wänqvist" userId="26cb167998b569eb" providerId="LiveId" clId="{0911B08F-6232-4747-ADF9-C3AEF24CF16A}" dt="2020-11-03T08:47:04.322" v="12" actId="931"/>
          <ac:picMkLst>
            <pc:docMk/>
            <pc:sldMk cId="1082182965" sldId="317"/>
            <ac:picMk id="10" creationId="{0E0C9AEE-A7FE-4240-87C8-FCD471A271E2}"/>
          </ac:picMkLst>
        </pc:picChg>
        <pc:picChg chg="add mod">
          <ac:chgData name="Andreas Wänqvist" userId="26cb167998b569eb" providerId="LiveId" clId="{0911B08F-6232-4747-ADF9-C3AEF24CF16A}" dt="2020-11-03T08:47:38.518" v="16" actId="962"/>
          <ac:picMkLst>
            <pc:docMk/>
            <pc:sldMk cId="1082182965" sldId="317"/>
            <ac:picMk id="15" creationId="{00375632-D4B9-4639-BDE3-3964DF72E490}"/>
          </ac:picMkLst>
        </pc:picChg>
      </pc:sldChg>
      <pc:sldChg chg="addSp delSp modSp add mod modClrScheme chgLayout">
        <pc:chgData name="Andreas Wänqvist" userId="26cb167998b569eb" providerId="LiveId" clId="{0911B08F-6232-4747-ADF9-C3AEF24CF16A}" dt="2020-11-03T09:23:36.672" v="489" actId="27614"/>
        <pc:sldMkLst>
          <pc:docMk/>
          <pc:sldMk cId="1505712871" sldId="318"/>
        </pc:sldMkLst>
        <pc:spChg chg="mod">
          <ac:chgData name="Andreas Wänqvist" userId="26cb167998b569eb" providerId="LiveId" clId="{0911B08F-6232-4747-ADF9-C3AEF24CF16A}" dt="2020-11-03T09:15:57.196" v="483" actId="26606"/>
          <ac:spMkLst>
            <pc:docMk/>
            <pc:sldMk cId="1505712871" sldId="318"/>
            <ac:spMk id="2" creationId="{7B814272-FF93-4334-9890-7CDDDA243E1A}"/>
          </ac:spMkLst>
        </pc:spChg>
        <pc:spChg chg="mod">
          <ac:chgData name="Andreas Wänqvist" userId="26cb167998b569eb" providerId="LiveId" clId="{0911B08F-6232-4747-ADF9-C3AEF24CF16A}" dt="2020-11-03T09:15:57.196" v="483" actId="26606"/>
          <ac:spMkLst>
            <pc:docMk/>
            <pc:sldMk cId="1505712871" sldId="318"/>
            <ac:spMk id="3" creationId="{53AEE2F6-69A4-482D-B3C4-B6339F80C03C}"/>
          </ac:spMkLst>
        </pc:spChg>
        <pc:spChg chg="del">
          <ac:chgData name="Andreas Wänqvist" userId="26cb167998b569eb" providerId="LiveId" clId="{0911B08F-6232-4747-ADF9-C3AEF24CF16A}" dt="2020-11-03T09:13:16.962" v="418"/>
          <ac:spMkLst>
            <pc:docMk/>
            <pc:sldMk cId="1505712871" sldId="318"/>
            <ac:spMk id="4" creationId="{A2C27BE1-A51C-48CB-98DA-2A5A370FCE3A}"/>
          </ac:spMkLst>
        </pc:spChg>
        <pc:spChg chg="add del mod">
          <ac:chgData name="Andreas Wänqvist" userId="26cb167998b569eb" providerId="LiveId" clId="{0911B08F-6232-4747-ADF9-C3AEF24CF16A}" dt="2020-11-03T09:15:57.196" v="483" actId="26606"/>
          <ac:spMkLst>
            <pc:docMk/>
            <pc:sldMk cId="1505712871" sldId="318"/>
            <ac:spMk id="5" creationId="{E7526954-CBE3-441D-AF42-5EB8C22CEBC8}"/>
          </ac:spMkLst>
        </pc:spChg>
        <pc:picChg chg="add mod">
          <ac:chgData name="Andreas Wänqvist" userId="26cb167998b569eb" providerId="LiveId" clId="{0911B08F-6232-4747-ADF9-C3AEF24CF16A}" dt="2020-11-03T09:23:36.672" v="489" actId="27614"/>
          <ac:picMkLst>
            <pc:docMk/>
            <pc:sldMk cId="1505712871" sldId="318"/>
            <ac:picMk id="1026" creationId="{E00A3ED8-8339-47D0-9D10-A6A328E208DC}"/>
          </ac:picMkLst>
        </pc:picChg>
      </pc:sldChg>
      <pc:sldChg chg="addSp delSp modSp add">
        <pc:chgData name="Andreas Wänqvist" userId="26cb167998b569eb" providerId="LiveId" clId="{0911B08F-6232-4747-ADF9-C3AEF24CF16A}" dt="2020-11-03T11:00:29.532" v="946" actId="1076"/>
        <pc:sldMkLst>
          <pc:docMk/>
          <pc:sldMk cId="3811510827" sldId="319"/>
        </pc:sldMkLst>
        <pc:spChg chg="del">
          <ac:chgData name="Andreas Wänqvist" userId="26cb167998b569eb" providerId="LiveId" clId="{0911B08F-6232-4747-ADF9-C3AEF24CF16A}" dt="2020-11-03T11:00:05.423" v="943"/>
          <ac:spMkLst>
            <pc:docMk/>
            <pc:sldMk cId="3811510827" sldId="319"/>
            <ac:spMk id="2" creationId="{CE4FBEED-84A6-4077-BEE3-EB9A96BE7939}"/>
          </ac:spMkLst>
        </pc:spChg>
        <pc:spChg chg="mod">
          <ac:chgData name="Andreas Wänqvist" userId="26cb167998b569eb" providerId="LiveId" clId="{0911B08F-6232-4747-ADF9-C3AEF24CF16A}" dt="2020-11-03T09:23:51.005" v="525" actId="20577"/>
          <ac:spMkLst>
            <pc:docMk/>
            <pc:sldMk cId="3811510827" sldId="319"/>
            <ac:spMk id="3" creationId="{C39F6648-4171-4ED1-B7BB-9D6DAC0C7470}"/>
          </ac:spMkLst>
        </pc:spChg>
        <pc:picChg chg="add mod">
          <ac:chgData name="Andreas Wänqvist" userId="26cb167998b569eb" providerId="LiveId" clId="{0911B08F-6232-4747-ADF9-C3AEF24CF16A}" dt="2020-11-03T11:00:29.532" v="946" actId="1076"/>
          <ac:picMkLst>
            <pc:docMk/>
            <pc:sldMk cId="3811510827" sldId="319"/>
            <ac:picMk id="6" creationId="{3CDF30D5-96E6-4C07-99BF-5A59918B7714}"/>
          </ac:picMkLst>
        </pc:picChg>
        <pc:picChg chg="add del mod">
          <ac:chgData name="Andreas Wänqvist" userId="26cb167998b569eb" providerId="LiveId" clId="{0911B08F-6232-4747-ADF9-C3AEF24CF16A}" dt="2020-11-03T10:59:28.835" v="942" actId="478"/>
          <ac:picMkLst>
            <pc:docMk/>
            <pc:sldMk cId="3811510827" sldId="319"/>
            <ac:picMk id="2050" creationId="{A212C78E-E0D1-444F-A00F-972CD2A8F544}"/>
          </ac:picMkLst>
        </pc:picChg>
      </pc:sldChg>
      <pc:sldChg chg="addSp delSp modSp add">
        <pc:chgData name="Andreas Wänqvist" userId="26cb167998b569eb" providerId="LiveId" clId="{0911B08F-6232-4747-ADF9-C3AEF24CF16A}" dt="2020-11-03T10:59:19.051" v="941" actId="1076"/>
        <pc:sldMkLst>
          <pc:docMk/>
          <pc:sldMk cId="2999438782" sldId="320"/>
        </pc:sldMkLst>
        <pc:spChg chg="del">
          <ac:chgData name="Andreas Wänqvist" userId="26cb167998b569eb" providerId="LiveId" clId="{0911B08F-6232-4747-ADF9-C3AEF24CF16A}" dt="2020-11-03T10:58:57.630" v="939"/>
          <ac:spMkLst>
            <pc:docMk/>
            <pc:sldMk cId="2999438782" sldId="320"/>
            <ac:spMk id="2" creationId="{2DB1761E-9BBB-4FAB-82DE-F70E1911F9FD}"/>
          </ac:spMkLst>
        </pc:spChg>
        <pc:spChg chg="mod">
          <ac:chgData name="Andreas Wänqvist" userId="26cb167998b569eb" providerId="LiveId" clId="{0911B08F-6232-4747-ADF9-C3AEF24CF16A}" dt="2020-11-03T09:24:03.444" v="555" actId="20577"/>
          <ac:spMkLst>
            <pc:docMk/>
            <pc:sldMk cId="2999438782" sldId="320"/>
            <ac:spMk id="3" creationId="{22F5C703-9B20-4BDD-8B90-95D56048D97E}"/>
          </ac:spMkLst>
        </pc:spChg>
        <pc:picChg chg="add mod">
          <ac:chgData name="Andreas Wänqvist" userId="26cb167998b569eb" providerId="LiveId" clId="{0911B08F-6232-4747-ADF9-C3AEF24CF16A}" dt="2020-11-03T10:59:19.051" v="941" actId="1076"/>
          <ac:picMkLst>
            <pc:docMk/>
            <pc:sldMk cId="2999438782" sldId="320"/>
            <ac:picMk id="6" creationId="{FC00229C-CBE3-46A0-A564-EBC18DE95814}"/>
          </ac:picMkLst>
        </pc:picChg>
        <pc:picChg chg="add del mod">
          <ac:chgData name="Andreas Wänqvist" userId="26cb167998b569eb" providerId="LiveId" clId="{0911B08F-6232-4747-ADF9-C3AEF24CF16A}" dt="2020-11-03T10:58:54.010" v="938" actId="478"/>
          <ac:picMkLst>
            <pc:docMk/>
            <pc:sldMk cId="2999438782" sldId="320"/>
            <ac:picMk id="3074" creationId="{47209B4C-0CC7-4203-98D2-0AD3D3C493E6}"/>
          </ac:picMkLst>
        </pc:picChg>
      </pc:sldChg>
      <pc:sldChg chg="addSp modSp add">
        <pc:chgData name="Andreas Wänqvist" userId="26cb167998b569eb" providerId="LiveId" clId="{0911B08F-6232-4747-ADF9-C3AEF24CF16A}" dt="2020-11-03T09:32:56.173" v="839" actId="6549"/>
        <pc:sldMkLst>
          <pc:docMk/>
          <pc:sldMk cId="198204070" sldId="321"/>
        </pc:sldMkLst>
        <pc:spChg chg="mod">
          <ac:chgData name="Andreas Wänqvist" userId="26cb167998b569eb" providerId="LiveId" clId="{0911B08F-6232-4747-ADF9-C3AEF24CF16A}" dt="2020-11-03T09:32:56.173" v="839" actId="6549"/>
          <ac:spMkLst>
            <pc:docMk/>
            <pc:sldMk cId="198204070" sldId="321"/>
            <ac:spMk id="2" creationId="{C67603CD-A490-4BBE-8FBA-78F5E24F308B}"/>
          </ac:spMkLst>
        </pc:spChg>
        <pc:spChg chg="mod">
          <ac:chgData name="Andreas Wänqvist" userId="26cb167998b569eb" providerId="LiveId" clId="{0911B08F-6232-4747-ADF9-C3AEF24CF16A}" dt="2020-11-03T09:24:15.491" v="585" actId="20577"/>
          <ac:spMkLst>
            <pc:docMk/>
            <pc:sldMk cId="198204070" sldId="321"/>
            <ac:spMk id="3" creationId="{D9A9084D-0348-425B-8837-5D8BA7CEE3DF}"/>
          </ac:spMkLst>
        </pc:spChg>
        <pc:picChg chg="add mod">
          <ac:chgData name="Andreas Wänqvist" userId="26cb167998b569eb" providerId="LiveId" clId="{0911B08F-6232-4747-ADF9-C3AEF24CF16A}" dt="2020-11-03T09:31:56.732" v="798" actId="14100"/>
          <ac:picMkLst>
            <pc:docMk/>
            <pc:sldMk cId="198204070" sldId="321"/>
            <ac:picMk id="4098" creationId="{FE425302-A027-4B5B-B789-3A727888A87A}"/>
          </ac:picMkLst>
        </pc:picChg>
      </pc:sldChg>
      <pc:sldChg chg="addSp delSp modSp add">
        <pc:chgData name="Andreas Wänqvist" userId="26cb167998b569eb" providerId="LiveId" clId="{0911B08F-6232-4747-ADF9-C3AEF24CF16A}" dt="2020-11-03T10:58:41.679" v="937" actId="1076"/>
        <pc:sldMkLst>
          <pc:docMk/>
          <pc:sldMk cId="2943609499" sldId="322"/>
        </pc:sldMkLst>
        <pc:spChg chg="mod">
          <ac:chgData name="Andreas Wänqvist" userId="26cb167998b569eb" providerId="LiveId" clId="{0911B08F-6232-4747-ADF9-C3AEF24CF16A}" dt="2020-11-03T10:49:03.505" v="908" actId="20577"/>
          <ac:spMkLst>
            <pc:docMk/>
            <pc:sldMk cId="2943609499" sldId="322"/>
            <ac:spMk id="2" creationId="{A3394C2C-C9A1-413D-BC95-F61FB0702429}"/>
          </ac:spMkLst>
        </pc:spChg>
        <pc:spChg chg="mod">
          <ac:chgData name="Andreas Wänqvist" userId="26cb167998b569eb" providerId="LiveId" clId="{0911B08F-6232-4747-ADF9-C3AEF24CF16A}" dt="2020-11-03T09:24:26.575" v="605" actId="20577"/>
          <ac:spMkLst>
            <pc:docMk/>
            <pc:sldMk cId="2943609499" sldId="322"/>
            <ac:spMk id="3" creationId="{1BEEE537-8285-4D9A-8BD3-FFF2E1ADD685}"/>
          </ac:spMkLst>
        </pc:spChg>
        <pc:spChg chg="add del">
          <ac:chgData name="Andreas Wänqvist" userId="26cb167998b569eb" providerId="LiveId" clId="{0911B08F-6232-4747-ADF9-C3AEF24CF16A}" dt="2020-11-03T10:56:50.964" v="921" actId="931"/>
          <ac:spMkLst>
            <pc:docMk/>
            <pc:sldMk cId="2943609499" sldId="322"/>
            <ac:spMk id="4" creationId="{7DD7E218-3A83-4D92-845E-0B492947169F}"/>
          </ac:spMkLst>
        </pc:spChg>
        <pc:picChg chg="add del mod">
          <ac:chgData name="Andreas Wänqvist" userId="26cb167998b569eb" providerId="LiveId" clId="{0911B08F-6232-4747-ADF9-C3AEF24CF16A}" dt="2020-11-03T10:56:23.359" v="920"/>
          <ac:picMkLst>
            <pc:docMk/>
            <pc:sldMk cId="2943609499" sldId="322"/>
            <ac:picMk id="6" creationId="{A849008B-33E1-4F15-BC2E-E15BF876A4EE}"/>
          </ac:picMkLst>
        </pc:picChg>
        <pc:picChg chg="add mod">
          <ac:chgData name="Andreas Wänqvist" userId="26cb167998b569eb" providerId="LiveId" clId="{0911B08F-6232-4747-ADF9-C3AEF24CF16A}" dt="2020-11-03T10:58:41.679" v="937" actId="1076"/>
          <ac:picMkLst>
            <pc:docMk/>
            <pc:sldMk cId="2943609499" sldId="322"/>
            <ac:picMk id="8" creationId="{33062F8E-72F8-4244-885F-C5E49BF793E1}"/>
          </ac:picMkLst>
        </pc:picChg>
      </pc:sldChg>
      <pc:sldChg chg="addSp modSp add">
        <pc:chgData name="Andreas Wänqvist" userId="26cb167998b569eb" providerId="LiveId" clId="{0911B08F-6232-4747-ADF9-C3AEF24CF16A}" dt="2020-11-03T11:08:08.468" v="1055" actId="12"/>
        <pc:sldMkLst>
          <pc:docMk/>
          <pc:sldMk cId="1791994954" sldId="323"/>
        </pc:sldMkLst>
        <pc:spChg chg="mod">
          <ac:chgData name="Andreas Wänqvist" userId="26cb167998b569eb" providerId="LiveId" clId="{0911B08F-6232-4747-ADF9-C3AEF24CF16A}" dt="2020-11-03T11:08:08.468" v="1055" actId="12"/>
          <ac:spMkLst>
            <pc:docMk/>
            <pc:sldMk cId="1791994954" sldId="323"/>
            <ac:spMk id="2" creationId="{2A2A0AF8-C5BB-495C-B854-55CCB5D614FF}"/>
          </ac:spMkLst>
        </pc:spChg>
        <pc:spChg chg="mod">
          <ac:chgData name="Andreas Wänqvist" userId="26cb167998b569eb" providerId="LiveId" clId="{0911B08F-6232-4747-ADF9-C3AEF24CF16A}" dt="2020-11-03T09:24:47.235" v="642" actId="20577"/>
          <ac:spMkLst>
            <pc:docMk/>
            <pc:sldMk cId="1791994954" sldId="323"/>
            <ac:spMk id="3" creationId="{73B83719-CCF6-4D77-9E0E-3E7F24B37135}"/>
          </ac:spMkLst>
        </pc:spChg>
        <pc:picChg chg="add mod">
          <ac:chgData name="Andreas Wänqvist" userId="26cb167998b569eb" providerId="LiveId" clId="{0911B08F-6232-4747-ADF9-C3AEF24CF16A}" dt="2020-11-03T11:03:16.669" v="948" actId="1076"/>
          <ac:picMkLst>
            <pc:docMk/>
            <pc:sldMk cId="1791994954" sldId="323"/>
            <ac:picMk id="5122" creationId="{E5190FCF-82CB-4F01-846E-6C75E971FADA}"/>
          </ac:picMkLst>
        </pc:picChg>
      </pc:sldChg>
      <pc:sldChg chg="modSp add">
        <pc:chgData name="Andreas Wänqvist" userId="26cb167998b569eb" providerId="LiveId" clId="{0911B08F-6232-4747-ADF9-C3AEF24CF16A}" dt="2020-11-03T11:47:26.155" v="1163" actId="20577"/>
        <pc:sldMkLst>
          <pc:docMk/>
          <pc:sldMk cId="3385080893" sldId="324"/>
        </pc:sldMkLst>
        <pc:spChg chg="mod">
          <ac:chgData name="Andreas Wänqvist" userId="26cb167998b569eb" providerId="LiveId" clId="{0911B08F-6232-4747-ADF9-C3AEF24CF16A}" dt="2020-11-03T11:47:26.155" v="1163" actId="20577"/>
          <ac:spMkLst>
            <pc:docMk/>
            <pc:sldMk cId="3385080893" sldId="324"/>
            <ac:spMk id="2" creationId="{6E119083-2083-41C2-AB0E-1FDF1AB538CA}"/>
          </ac:spMkLst>
        </pc:spChg>
        <pc:spChg chg="mod">
          <ac:chgData name="Andreas Wänqvist" userId="26cb167998b569eb" providerId="LiveId" clId="{0911B08F-6232-4747-ADF9-C3AEF24CF16A}" dt="2020-11-03T09:25:04.440" v="659" actId="20577"/>
          <ac:spMkLst>
            <pc:docMk/>
            <pc:sldMk cId="3385080893" sldId="324"/>
            <ac:spMk id="3" creationId="{18AC811C-5FFD-42FC-8C24-8BF07E937C22}"/>
          </ac:spMkLst>
        </pc:spChg>
      </pc:sldChg>
      <pc:sldChg chg="addSp delSp modSp add">
        <pc:chgData name="Andreas Wänqvist" userId="26cb167998b569eb" providerId="LiveId" clId="{0911B08F-6232-4747-ADF9-C3AEF24CF16A}" dt="2020-11-03T11:57:13.311" v="1175" actId="20577"/>
        <pc:sldMkLst>
          <pc:docMk/>
          <pc:sldMk cId="3071118519" sldId="325"/>
        </pc:sldMkLst>
        <pc:spChg chg="del">
          <ac:chgData name="Andreas Wänqvist" userId="26cb167998b569eb" providerId="LiveId" clId="{0911B08F-6232-4747-ADF9-C3AEF24CF16A}" dt="2020-11-03T11:57:06.154" v="1165"/>
          <ac:spMkLst>
            <pc:docMk/>
            <pc:sldMk cId="3071118519" sldId="325"/>
            <ac:spMk id="2" creationId="{7E5DB4FD-A99B-4F62-A3D2-3CAACA3D976E}"/>
          </ac:spMkLst>
        </pc:spChg>
        <pc:spChg chg="del">
          <ac:chgData name="Andreas Wänqvist" userId="26cb167998b569eb" providerId="LiveId" clId="{0911B08F-6232-4747-ADF9-C3AEF24CF16A}" dt="2020-11-03T11:57:06.154" v="1165"/>
          <ac:spMkLst>
            <pc:docMk/>
            <pc:sldMk cId="3071118519" sldId="325"/>
            <ac:spMk id="3" creationId="{78D1370F-8907-4084-9EA9-CBE00D708D06}"/>
          </ac:spMkLst>
        </pc:spChg>
        <pc:spChg chg="del">
          <ac:chgData name="Andreas Wänqvist" userId="26cb167998b569eb" providerId="LiveId" clId="{0911B08F-6232-4747-ADF9-C3AEF24CF16A}" dt="2020-11-03T11:57:06.154" v="1165"/>
          <ac:spMkLst>
            <pc:docMk/>
            <pc:sldMk cId="3071118519" sldId="325"/>
            <ac:spMk id="4" creationId="{E438FC5A-C87D-4CC3-8984-64121B7C49A9}"/>
          </ac:spMkLst>
        </pc:spChg>
        <pc:spChg chg="add mod">
          <ac:chgData name="Andreas Wänqvist" userId="26cb167998b569eb" providerId="LiveId" clId="{0911B08F-6232-4747-ADF9-C3AEF24CF16A}" dt="2020-11-03T11:57:13.311" v="1175" actId="20577"/>
          <ac:spMkLst>
            <pc:docMk/>
            <pc:sldMk cId="3071118519" sldId="325"/>
            <ac:spMk id="5" creationId="{2F79B14A-B329-4C18-AB4D-A336BD356F70}"/>
          </ac:spMkLst>
        </pc:spChg>
        <pc:spChg chg="add mod">
          <ac:chgData name="Andreas Wänqvist" userId="26cb167998b569eb" providerId="LiveId" clId="{0911B08F-6232-4747-ADF9-C3AEF24CF16A}" dt="2020-11-03T11:57:06.154" v="1165"/>
          <ac:spMkLst>
            <pc:docMk/>
            <pc:sldMk cId="3071118519" sldId="325"/>
            <ac:spMk id="6" creationId="{462D6DEF-76D8-4A38-9B68-449CE2FC4918}"/>
          </ac:spMkLst>
        </pc:spChg>
      </pc:sldChg>
      <pc:sldChg chg="addSp delSp modSp add">
        <pc:chgData name="Andreas Wänqvist" userId="26cb167998b569eb" providerId="LiveId" clId="{0911B08F-6232-4747-ADF9-C3AEF24CF16A}" dt="2020-11-03T12:05:18.812" v="1226"/>
        <pc:sldMkLst>
          <pc:docMk/>
          <pc:sldMk cId="1589343665" sldId="326"/>
        </pc:sldMkLst>
        <pc:spChg chg="del">
          <ac:chgData name="Andreas Wänqvist" userId="26cb167998b569eb" providerId="LiveId" clId="{0911B08F-6232-4747-ADF9-C3AEF24CF16A}" dt="2020-11-03T12:04:22.805" v="1211"/>
          <ac:spMkLst>
            <pc:docMk/>
            <pc:sldMk cId="1589343665" sldId="326"/>
            <ac:spMk id="2" creationId="{DC1DE421-52B6-4511-B7A5-1185C4C73FF7}"/>
          </ac:spMkLst>
        </pc:spChg>
        <pc:spChg chg="add mod">
          <ac:chgData name="Andreas Wänqvist" userId="26cb167998b569eb" providerId="LiveId" clId="{0911B08F-6232-4747-ADF9-C3AEF24CF16A}" dt="2020-11-03T12:04:57.633" v="1225" actId="20577"/>
          <ac:spMkLst>
            <pc:docMk/>
            <pc:sldMk cId="1589343665" sldId="326"/>
            <ac:spMk id="3" creationId="{1C9ECEF6-A232-429E-A8B9-AB212095B596}"/>
          </ac:spMkLst>
        </pc:spChg>
        <pc:spChg chg="add mod">
          <ac:chgData name="Andreas Wänqvist" userId="26cb167998b569eb" providerId="LiveId" clId="{0911B08F-6232-4747-ADF9-C3AEF24CF16A}" dt="2020-11-03T12:05:18.812" v="1226"/>
          <ac:spMkLst>
            <pc:docMk/>
            <pc:sldMk cId="1589343665" sldId="326"/>
            <ac:spMk id="4" creationId="{8504B925-31CA-466C-93A3-9D431E0A0A82}"/>
          </ac:spMkLst>
        </pc:spChg>
      </pc:sldChg>
      <pc:sldChg chg="addSp delSp modSp add mod modClrScheme chgLayout">
        <pc:chgData name="Andreas Wänqvist" userId="26cb167998b569eb" providerId="LiveId" clId="{0911B08F-6232-4747-ADF9-C3AEF24CF16A}" dt="2020-11-03T17:39:33.335" v="1265" actId="14100"/>
        <pc:sldMkLst>
          <pc:docMk/>
          <pc:sldMk cId="1389543535" sldId="327"/>
        </pc:sldMkLst>
        <pc:spChg chg="del">
          <ac:chgData name="Andreas Wänqvist" userId="26cb167998b569eb" providerId="LiveId" clId="{0911B08F-6232-4747-ADF9-C3AEF24CF16A}" dt="2020-11-03T17:32:10.454" v="1255"/>
          <ac:spMkLst>
            <pc:docMk/>
            <pc:sldMk cId="1389543535" sldId="327"/>
            <ac:spMk id="2" creationId="{C85488B8-BC73-4C08-8E07-06AE53237524}"/>
          </ac:spMkLst>
        </pc:spChg>
        <pc:spChg chg="del">
          <ac:chgData name="Andreas Wänqvist" userId="26cb167998b569eb" providerId="LiveId" clId="{0911B08F-6232-4747-ADF9-C3AEF24CF16A}" dt="2020-11-03T17:32:10.454" v="1255"/>
          <ac:spMkLst>
            <pc:docMk/>
            <pc:sldMk cId="1389543535" sldId="327"/>
            <ac:spMk id="3" creationId="{40E89ABC-2884-4158-AAF9-DD55A88FDA3E}"/>
          </ac:spMkLst>
        </pc:spChg>
        <pc:spChg chg="add del mod">
          <ac:chgData name="Andreas Wänqvist" userId="26cb167998b569eb" providerId="LiveId" clId="{0911B08F-6232-4747-ADF9-C3AEF24CF16A}" dt="2020-11-03T17:38:25.913" v="1256" actId="931"/>
          <ac:spMkLst>
            <pc:docMk/>
            <pc:sldMk cId="1389543535" sldId="327"/>
            <ac:spMk id="4" creationId="{EF962DB1-C461-43CF-B736-BCC24F2DFC21}"/>
          </ac:spMkLst>
        </pc:spChg>
        <pc:spChg chg="add del mod">
          <ac:chgData name="Andreas Wänqvist" userId="26cb167998b569eb" providerId="LiveId" clId="{0911B08F-6232-4747-ADF9-C3AEF24CF16A}" dt="2020-11-03T17:39:07.006" v="1261"/>
          <ac:spMkLst>
            <pc:docMk/>
            <pc:sldMk cId="1389543535" sldId="327"/>
            <ac:spMk id="7" creationId="{5BFE4685-660D-4633-96A8-E2492E3A65A3}"/>
          </ac:spMkLst>
        </pc:spChg>
        <pc:spChg chg="add del mod">
          <ac:chgData name="Andreas Wänqvist" userId="26cb167998b569eb" providerId="LiveId" clId="{0911B08F-6232-4747-ADF9-C3AEF24CF16A}" dt="2020-11-03T17:39:07.006" v="1261"/>
          <ac:spMkLst>
            <pc:docMk/>
            <pc:sldMk cId="1389543535" sldId="327"/>
            <ac:spMk id="8" creationId="{5DA9D5EE-29AE-4FB6-8407-C80F320DDDBA}"/>
          </ac:spMkLst>
        </pc:spChg>
        <pc:picChg chg="add mod">
          <ac:chgData name="Andreas Wänqvist" userId="26cb167998b569eb" providerId="LiveId" clId="{0911B08F-6232-4747-ADF9-C3AEF24CF16A}" dt="2020-11-03T17:39:33.335" v="1265" actId="14100"/>
          <ac:picMkLst>
            <pc:docMk/>
            <pc:sldMk cId="1389543535" sldId="327"/>
            <ac:picMk id="6" creationId="{778CBDAF-7076-47C8-B7B2-AC1BD0E29DAA}"/>
          </ac:picMkLst>
        </pc:picChg>
      </pc:sldChg>
    </pc:docChg>
  </pc:docChgLst>
  <pc:docChgLst>
    <pc:chgData name="Andreas Wänqvist" userId="26cb167998b569eb" providerId="LiveId" clId="{9250E638-F274-4C8B-BED3-1A162F1D47D1}"/>
    <pc:docChg chg="modSld sldOrd">
      <pc:chgData name="Andreas Wänqvist" userId="26cb167998b569eb" providerId="LiveId" clId="{9250E638-F274-4C8B-BED3-1A162F1D47D1}" dt="2020-12-09T10:53:51.629" v="26"/>
      <pc:docMkLst>
        <pc:docMk/>
      </pc:docMkLst>
      <pc:sldChg chg="modSp mod">
        <pc:chgData name="Andreas Wänqvist" userId="26cb167998b569eb" providerId="LiveId" clId="{9250E638-F274-4C8B-BED3-1A162F1D47D1}" dt="2020-12-09T10:51:58.422" v="8" actId="20577"/>
        <pc:sldMkLst>
          <pc:docMk/>
          <pc:sldMk cId="1082182965" sldId="317"/>
        </pc:sldMkLst>
        <pc:spChg chg="mod">
          <ac:chgData name="Andreas Wänqvist" userId="26cb167998b569eb" providerId="LiveId" clId="{9250E638-F274-4C8B-BED3-1A162F1D47D1}" dt="2020-12-09T10:51:58.422" v="8" actId="20577"/>
          <ac:spMkLst>
            <pc:docMk/>
            <pc:sldMk cId="1082182965" sldId="317"/>
            <ac:spMk id="12" creationId="{F598559A-4B6E-4CC9-8577-AB9C6F037DAF}"/>
          </ac:spMkLst>
        </pc:spChg>
      </pc:sldChg>
      <pc:sldChg chg="modSp mod">
        <pc:chgData name="Andreas Wänqvist" userId="26cb167998b569eb" providerId="LiveId" clId="{9250E638-F274-4C8B-BED3-1A162F1D47D1}" dt="2020-12-09T10:53:09.178" v="24" actId="20577"/>
        <pc:sldMkLst>
          <pc:docMk/>
          <pc:sldMk cId="198204070" sldId="321"/>
        </pc:sldMkLst>
        <pc:spChg chg="mod">
          <ac:chgData name="Andreas Wänqvist" userId="26cb167998b569eb" providerId="LiveId" clId="{9250E638-F274-4C8B-BED3-1A162F1D47D1}" dt="2020-12-09T10:53:09.178" v="24" actId="20577"/>
          <ac:spMkLst>
            <pc:docMk/>
            <pc:sldMk cId="198204070" sldId="321"/>
            <ac:spMk id="2" creationId="{C67603CD-A490-4BBE-8FBA-78F5E24F308B}"/>
          </ac:spMkLst>
        </pc:spChg>
      </pc:sldChg>
      <pc:sldChg chg="ord">
        <pc:chgData name="Andreas Wänqvist" userId="26cb167998b569eb" providerId="LiveId" clId="{9250E638-F274-4C8B-BED3-1A162F1D47D1}" dt="2020-12-09T10:53:51.629" v="26"/>
        <pc:sldMkLst>
          <pc:docMk/>
          <pc:sldMk cId="1589343665" sldId="326"/>
        </pc:sldMkLst>
      </pc:sldChg>
    </pc:docChg>
  </pc:docChgLst>
  <pc:docChgLst>
    <pc:chgData name="Andreas Wänqvist" userId="26cb167998b569eb" providerId="LiveId" clId="{0836BD96-01AA-4B72-AF13-1E466D924D94}"/>
    <pc:docChg chg="undo custSel addSld delSld modSld sldOrd">
      <pc:chgData name="Andreas Wänqvist" userId="26cb167998b569eb" providerId="LiveId" clId="{0836BD96-01AA-4B72-AF13-1E466D924D94}" dt="2021-04-27T21:19:54.259" v="303" actId="403"/>
      <pc:docMkLst>
        <pc:docMk/>
      </pc:docMkLst>
      <pc:sldChg chg="mod modShow">
        <pc:chgData name="Andreas Wänqvist" userId="26cb167998b569eb" providerId="LiveId" clId="{0836BD96-01AA-4B72-AF13-1E466D924D94}" dt="2021-04-27T14:12:16.558" v="219" actId="729"/>
        <pc:sldMkLst>
          <pc:docMk/>
          <pc:sldMk cId="1082182965" sldId="317"/>
        </pc:sldMkLst>
      </pc:sldChg>
      <pc:sldChg chg="modSp mod">
        <pc:chgData name="Andreas Wänqvist" userId="26cb167998b569eb" providerId="LiveId" clId="{0836BD96-01AA-4B72-AF13-1E466D924D94}" dt="2021-04-27T14:03:09.372" v="216" actId="20577"/>
        <pc:sldMkLst>
          <pc:docMk/>
          <pc:sldMk cId="3071118519" sldId="325"/>
        </pc:sldMkLst>
        <pc:spChg chg="mod">
          <ac:chgData name="Andreas Wänqvist" userId="26cb167998b569eb" providerId="LiveId" clId="{0836BD96-01AA-4B72-AF13-1E466D924D94}" dt="2021-04-27T14:03:09.372" v="216" actId="20577"/>
          <ac:spMkLst>
            <pc:docMk/>
            <pc:sldMk cId="3071118519" sldId="325"/>
            <ac:spMk id="5" creationId="{2F79B14A-B329-4C18-AB4D-A336BD356F70}"/>
          </ac:spMkLst>
        </pc:spChg>
      </pc:sldChg>
      <pc:sldChg chg="addSp delSp modSp del mod">
        <pc:chgData name="Andreas Wänqvist" userId="26cb167998b569eb" providerId="LiveId" clId="{0836BD96-01AA-4B72-AF13-1E466D924D94}" dt="2021-04-27T14:03:33.148" v="218" actId="2696"/>
        <pc:sldMkLst>
          <pc:docMk/>
          <pc:sldMk cId="1389543535" sldId="327"/>
        </pc:sldMkLst>
        <pc:spChg chg="add mod">
          <ac:chgData name="Andreas Wänqvist" userId="26cb167998b569eb" providerId="LiveId" clId="{0836BD96-01AA-4B72-AF13-1E466D924D94}" dt="2021-04-27T14:03:18.154" v="217" actId="478"/>
          <ac:spMkLst>
            <pc:docMk/>
            <pc:sldMk cId="1389543535" sldId="327"/>
            <ac:spMk id="3" creationId="{661EC5BB-2F49-4831-9A52-EFE71B154EF0}"/>
          </ac:spMkLst>
        </pc:spChg>
        <pc:picChg chg="del">
          <ac:chgData name="Andreas Wänqvist" userId="26cb167998b569eb" providerId="LiveId" clId="{0836BD96-01AA-4B72-AF13-1E466D924D94}" dt="2021-04-27T14:03:18.154" v="217" actId="478"/>
          <ac:picMkLst>
            <pc:docMk/>
            <pc:sldMk cId="1389543535" sldId="327"/>
            <ac:picMk id="6" creationId="{778CBDAF-7076-47C8-B7B2-AC1BD0E29DAA}"/>
          </ac:picMkLst>
        </pc:picChg>
      </pc:sldChg>
      <pc:sldChg chg="addSp delSp modSp new mod ord modClrScheme chgLayout">
        <pc:chgData name="Andreas Wänqvist" userId="26cb167998b569eb" providerId="LiveId" clId="{0836BD96-01AA-4B72-AF13-1E466D924D94}" dt="2021-04-27T13:41:29.483" v="16" actId="20577"/>
        <pc:sldMkLst>
          <pc:docMk/>
          <pc:sldMk cId="2845349531" sldId="328"/>
        </pc:sldMkLst>
        <pc:spChg chg="del mod ord">
          <ac:chgData name="Andreas Wänqvist" userId="26cb167998b569eb" providerId="LiveId" clId="{0836BD96-01AA-4B72-AF13-1E466D924D94}" dt="2021-04-27T13:41:17.668" v="3" actId="700"/>
          <ac:spMkLst>
            <pc:docMk/>
            <pc:sldMk cId="2845349531" sldId="328"/>
            <ac:spMk id="2" creationId="{D3661200-6726-44FF-BA2A-88A0512610A5}"/>
          </ac:spMkLst>
        </pc:spChg>
        <pc:spChg chg="add mod ord">
          <ac:chgData name="Andreas Wänqvist" userId="26cb167998b569eb" providerId="LiveId" clId="{0836BD96-01AA-4B72-AF13-1E466D924D94}" dt="2021-04-27T13:41:29.483" v="16" actId="20577"/>
          <ac:spMkLst>
            <pc:docMk/>
            <pc:sldMk cId="2845349531" sldId="328"/>
            <ac:spMk id="3" creationId="{295B40B4-55C9-4BA3-BDC0-76CB8077E119}"/>
          </ac:spMkLst>
        </pc:spChg>
        <pc:spChg chg="add mod ord">
          <ac:chgData name="Andreas Wänqvist" userId="26cb167998b569eb" providerId="LiveId" clId="{0836BD96-01AA-4B72-AF13-1E466D924D94}" dt="2021-04-27T13:41:17.668" v="3" actId="700"/>
          <ac:spMkLst>
            <pc:docMk/>
            <pc:sldMk cId="2845349531" sldId="328"/>
            <ac:spMk id="4" creationId="{1AC91C8C-7FB3-4D06-9EEF-8A7028CC232E}"/>
          </ac:spMkLst>
        </pc:spChg>
      </pc:sldChg>
      <pc:sldChg chg="addSp delSp modSp new mod modMedia modClrScheme delAnim chgLayout">
        <pc:chgData name="Andreas Wänqvist" userId="26cb167998b569eb" providerId="LiveId" clId="{0836BD96-01AA-4B72-AF13-1E466D924D94}" dt="2021-04-27T21:19:54.259" v="303" actId="403"/>
        <pc:sldMkLst>
          <pc:docMk/>
          <pc:sldMk cId="4059444806" sldId="329"/>
        </pc:sldMkLst>
        <pc:spChg chg="del mod ord">
          <ac:chgData name="Andreas Wänqvist" userId="26cb167998b569eb" providerId="LiveId" clId="{0836BD96-01AA-4B72-AF13-1E466D924D94}" dt="2021-04-27T13:42:03.226" v="18" actId="700"/>
          <ac:spMkLst>
            <pc:docMk/>
            <pc:sldMk cId="4059444806" sldId="329"/>
            <ac:spMk id="2" creationId="{380283E8-A173-43C7-984C-260ECAC6079D}"/>
          </ac:spMkLst>
        </pc:spChg>
        <pc:spChg chg="del mod ord">
          <ac:chgData name="Andreas Wänqvist" userId="26cb167998b569eb" providerId="LiveId" clId="{0836BD96-01AA-4B72-AF13-1E466D924D94}" dt="2021-04-27T13:42:03.226" v="18" actId="700"/>
          <ac:spMkLst>
            <pc:docMk/>
            <pc:sldMk cId="4059444806" sldId="329"/>
            <ac:spMk id="3" creationId="{2C13BEE4-B4A1-48D4-8626-481C0EEFA953}"/>
          </ac:spMkLst>
        </pc:spChg>
        <pc:spChg chg="add del mod ord">
          <ac:chgData name="Andreas Wänqvist" userId="26cb167998b569eb" providerId="LiveId" clId="{0836BD96-01AA-4B72-AF13-1E466D924D94}" dt="2021-04-27T13:42:10.215" v="19" actId="26606"/>
          <ac:spMkLst>
            <pc:docMk/>
            <pc:sldMk cId="4059444806" sldId="329"/>
            <ac:spMk id="4" creationId="{24587FD3-F068-4BFF-8438-823F240664BB}"/>
          </ac:spMkLst>
        </pc:spChg>
        <pc:spChg chg="add del mod ord">
          <ac:chgData name="Andreas Wänqvist" userId="26cb167998b569eb" providerId="LiveId" clId="{0836BD96-01AA-4B72-AF13-1E466D924D94}" dt="2021-04-27T13:42:10.215" v="19" actId="26606"/>
          <ac:spMkLst>
            <pc:docMk/>
            <pc:sldMk cId="4059444806" sldId="329"/>
            <ac:spMk id="5" creationId="{C38E92D3-D886-4C2E-B26B-BF613E9707E6}"/>
          </ac:spMkLst>
        </pc:spChg>
        <pc:spChg chg="add del mod">
          <ac:chgData name="Andreas Wänqvist" userId="26cb167998b569eb" providerId="LiveId" clId="{0836BD96-01AA-4B72-AF13-1E466D924D94}" dt="2021-04-27T13:42:39.487" v="44" actId="26606"/>
          <ac:spMkLst>
            <pc:docMk/>
            <pc:sldMk cId="4059444806" sldId="329"/>
            <ac:spMk id="10" creationId="{3428C8FA-F85D-4884-AD32-0A5955F3FD7F}"/>
          </ac:spMkLst>
        </pc:spChg>
        <pc:spChg chg="add mod">
          <ac:chgData name="Andreas Wänqvist" userId="26cb167998b569eb" providerId="LiveId" clId="{0836BD96-01AA-4B72-AF13-1E466D924D94}" dt="2021-04-27T20:20:37.427" v="282" actId="6549"/>
          <ac:spMkLst>
            <pc:docMk/>
            <pc:sldMk cId="4059444806" sldId="329"/>
            <ac:spMk id="12" creationId="{0E968164-B84C-402C-9124-A360DAE29BAC}"/>
          </ac:spMkLst>
        </pc:spChg>
        <pc:spChg chg="add del mod">
          <ac:chgData name="Andreas Wänqvist" userId="26cb167998b569eb" providerId="LiveId" clId="{0836BD96-01AA-4B72-AF13-1E466D924D94}" dt="2021-04-27T13:42:39.487" v="44" actId="26606"/>
          <ac:spMkLst>
            <pc:docMk/>
            <pc:sldMk cId="4059444806" sldId="329"/>
            <ac:spMk id="14" creationId="{1C7E99C3-8715-4414-9C31-27D03B22AF4B}"/>
          </ac:spMkLst>
        </pc:spChg>
        <pc:spChg chg="add mod">
          <ac:chgData name="Andreas Wänqvist" userId="26cb167998b569eb" providerId="LiveId" clId="{0836BD96-01AA-4B72-AF13-1E466D924D94}" dt="2021-04-27T21:19:40.731" v="300" actId="403"/>
          <ac:spMkLst>
            <pc:docMk/>
            <pc:sldMk cId="4059444806" sldId="329"/>
            <ac:spMk id="19" creationId="{AAFFF985-3C01-4921-875D-72FF866B1669}"/>
          </ac:spMkLst>
        </pc:spChg>
        <pc:spChg chg="add del mod">
          <ac:chgData name="Andreas Wänqvist" userId="26cb167998b569eb" providerId="LiveId" clId="{0836BD96-01AA-4B72-AF13-1E466D924D94}" dt="2021-04-27T13:50:11.164" v="100" actId="26606"/>
          <ac:spMkLst>
            <pc:docMk/>
            <pc:sldMk cId="4059444806" sldId="329"/>
            <ac:spMk id="21" creationId="{4FB64A10-83C0-48B4-956A-1C60B489EC7A}"/>
          </ac:spMkLst>
        </pc:spChg>
        <pc:spChg chg="add mod">
          <ac:chgData name="Andreas Wänqvist" userId="26cb167998b569eb" providerId="LiveId" clId="{0836BD96-01AA-4B72-AF13-1E466D924D94}" dt="2021-04-27T21:19:54.259" v="303" actId="403"/>
          <ac:spMkLst>
            <pc:docMk/>
            <pc:sldMk cId="4059444806" sldId="329"/>
            <ac:spMk id="26" creationId="{6A5111FE-96C7-4AE6-84FF-C4BA6592DA59}"/>
          </ac:spMkLst>
        </pc:spChg>
        <pc:picChg chg="add del mod">
          <ac:chgData name="Andreas Wänqvist" userId="26cb167998b569eb" providerId="LiveId" clId="{0836BD96-01AA-4B72-AF13-1E466D924D94}" dt="2021-04-27T13:50:11.157" v="99" actId="26606"/>
          <ac:picMkLst>
            <pc:docMk/>
            <pc:sldMk cId="4059444806" sldId="329"/>
            <ac:picMk id="23" creationId="{BE67E057-4B9D-42BA-BC06-1EA488767E4B}"/>
          </ac:picMkLst>
        </pc:picChg>
      </pc:sldChg>
    </pc:docChg>
  </pc:docChgLst>
  <pc:docChgLst>
    <pc:chgData name="Andreas Wänqvist" userId="26cb167998b569eb" providerId="LiveId" clId="{E3192F3C-9BCF-4AA8-B3D3-98C56D285776}"/>
    <pc:docChg chg="undo custSel addSld delSld modSld sldOrd addSection delSection modSection">
      <pc:chgData name="Andreas Wänqvist" userId="26cb167998b569eb" providerId="LiveId" clId="{E3192F3C-9BCF-4AA8-B3D3-98C56D285776}" dt="2021-05-25T09:46:19.241" v="2855" actId="20577"/>
      <pc:docMkLst>
        <pc:docMk/>
      </pc:docMkLst>
      <pc:sldChg chg="modSp mod">
        <pc:chgData name="Andreas Wänqvist" userId="26cb167998b569eb" providerId="LiveId" clId="{E3192F3C-9BCF-4AA8-B3D3-98C56D285776}" dt="2021-05-23T16:17:13.640" v="2793" actId="313"/>
        <pc:sldMkLst>
          <pc:docMk/>
          <pc:sldMk cId="3717334802" sldId="316"/>
        </pc:sldMkLst>
        <pc:spChg chg="mod">
          <ac:chgData name="Andreas Wänqvist" userId="26cb167998b569eb" providerId="LiveId" clId="{E3192F3C-9BCF-4AA8-B3D3-98C56D285776}" dt="2021-05-23T16:17:13.640" v="2793" actId="313"/>
          <ac:spMkLst>
            <pc:docMk/>
            <pc:sldMk cId="3717334802" sldId="316"/>
            <ac:spMk id="3" creationId="{C8299802-DF5D-4A56-A6D6-8DF5EBE6E940}"/>
          </ac:spMkLst>
        </pc:spChg>
      </pc:sldChg>
      <pc:sldChg chg="mod modShow">
        <pc:chgData name="Andreas Wänqvist" userId="26cb167998b569eb" providerId="LiveId" clId="{E3192F3C-9BCF-4AA8-B3D3-98C56D285776}" dt="2021-05-09T15:19:35.630" v="0" actId="729"/>
        <pc:sldMkLst>
          <pc:docMk/>
          <pc:sldMk cId="1082182965" sldId="317"/>
        </pc:sldMkLst>
      </pc:sldChg>
      <pc:sldChg chg="addSp delSp modSp mod">
        <pc:chgData name="Andreas Wänqvist" userId="26cb167998b569eb" providerId="LiveId" clId="{E3192F3C-9BCF-4AA8-B3D3-98C56D285776}" dt="2021-05-25T08:16:26.088" v="2813" actId="20577"/>
        <pc:sldMkLst>
          <pc:docMk/>
          <pc:sldMk cId="1505712871" sldId="318"/>
        </pc:sldMkLst>
        <pc:spChg chg="mod">
          <ac:chgData name="Andreas Wänqvist" userId="26cb167998b569eb" providerId="LiveId" clId="{E3192F3C-9BCF-4AA8-B3D3-98C56D285776}" dt="2021-05-25T08:16:26.088" v="2813" actId="20577"/>
          <ac:spMkLst>
            <pc:docMk/>
            <pc:sldMk cId="1505712871" sldId="318"/>
            <ac:spMk id="2" creationId="{7B814272-FF93-4334-9890-7CDDDA243E1A}"/>
          </ac:spMkLst>
        </pc:spChg>
        <pc:spChg chg="mod">
          <ac:chgData name="Andreas Wänqvist" userId="26cb167998b569eb" providerId="LiveId" clId="{E3192F3C-9BCF-4AA8-B3D3-98C56D285776}" dt="2021-05-25T08:15:59.707" v="2809" actId="20577"/>
          <ac:spMkLst>
            <pc:docMk/>
            <pc:sldMk cId="1505712871" sldId="318"/>
            <ac:spMk id="3" creationId="{53AEE2F6-69A4-482D-B3C4-B6339F80C03C}"/>
          </ac:spMkLst>
        </pc:spChg>
        <pc:picChg chg="add mod">
          <ac:chgData name="Andreas Wänqvist" userId="26cb167998b569eb" providerId="LiveId" clId="{E3192F3C-9BCF-4AA8-B3D3-98C56D285776}" dt="2021-05-15T16:03:37.238" v="183" actId="1076"/>
          <ac:picMkLst>
            <pc:docMk/>
            <pc:sldMk cId="1505712871" sldId="318"/>
            <ac:picMk id="4" creationId="{6976C83E-EE74-41BD-8850-08234E43DC34}"/>
          </ac:picMkLst>
        </pc:picChg>
        <pc:picChg chg="del">
          <ac:chgData name="Andreas Wänqvist" userId="26cb167998b569eb" providerId="LiveId" clId="{E3192F3C-9BCF-4AA8-B3D3-98C56D285776}" dt="2021-05-15T16:02:31.322" v="175" actId="478"/>
          <ac:picMkLst>
            <pc:docMk/>
            <pc:sldMk cId="1505712871" sldId="318"/>
            <ac:picMk id="1026" creationId="{E00A3ED8-8339-47D0-9D10-A6A328E208DC}"/>
          </ac:picMkLst>
        </pc:picChg>
      </pc:sldChg>
      <pc:sldChg chg="modSp mod">
        <pc:chgData name="Andreas Wänqvist" userId="26cb167998b569eb" providerId="LiveId" clId="{E3192F3C-9BCF-4AA8-B3D3-98C56D285776}" dt="2021-05-25T08:17:12.815" v="2815" actId="1076"/>
        <pc:sldMkLst>
          <pc:docMk/>
          <pc:sldMk cId="3811510827" sldId="319"/>
        </pc:sldMkLst>
        <pc:spChg chg="mod">
          <ac:chgData name="Andreas Wänqvist" userId="26cb167998b569eb" providerId="LiveId" clId="{E3192F3C-9BCF-4AA8-B3D3-98C56D285776}" dt="2021-05-13T08:33:26.949" v="16" actId="20577"/>
          <ac:spMkLst>
            <pc:docMk/>
            <pc:sldMk cId="3811510827" sldId="319"/>
            <ac:spMk id="3" creationId="{C39F6648-4171-4ED1-B7BB-9D6DAC0C7470}"/>
          </ac:spMkLst>
        </pc:spChg>
        <pc:picChg chg="mod">
          <ac:chgData name="Andreas Wänqvist" userId="26cb167998b569eb" providerId="LiveId" clId="{E3192F3C-9BCF-4AA8-B3D3-98C56D285776}" dt="2021-05-25T08:17:12.815" v="2815" actId="1076"/>
          <ac:picMkLst>
            <pc:docMk/>
            <pc:sldMk cId="3811510827" sldId="319"/>
            <ac:picMk id="6" creationId="{3CDF30D5-96E6-4C07-99BF-5A59918B7714}"/>
          </ac:picMkLst>
        </pc:picChg>
      </pc:sldChg>
      <pc:sldChg chg="addSp delSp modSp mod modClrScheme chgLayout modNotesTx">
        <pc:chgData name="Andreas Wänqvist" userId="26cb167998b569eb" providerId="LiveId" clId="{E3192F3C-9BCF-4AA8-B3D3-98C56D285776}" dt="2021-05-15T16:47:28.871" v="368" actId="26606"/>
        <pc:sldMkLst>
          <pc:docMk/>
          <pc:sldMk cId="2999438782" sldId="320"/>
        </pc:sldMkLst>
        <pc:spChg chg="mod ord">
          <ac:chgData name="Andreas Wänqvist" userId="26cb167998b569eb" providerId="LiveId" clId="{E3192F3C-9BCF-4AA8-B3D3-98C56D285776}" dt="2021-05-15T16:47:28.871" v="368" actId="26606"/>
          <ac:spMkLst>
            <pc:docMk/>
            <pc:sldMk cId="2999438782" sldId="320"/>
            <ac:spMk id="3" creationId="{22F5C703-9B20-4BDD-8B90-95D56048D97E}"/>
          </ac:spMkLst>
        </pc:spChg>
        <pc:spChg chg="del">
          <ac:chgData name="Andreas Wänqvist" userId="26cb167998b569eb" providerId="LiveId" clId="{E3192F3C-9BCF-4AA8-B3D3-98C56D285776}" dt="2021-05-15T16:03:58.014" v="184"/>
          <ac:spMkLst>
            <pc:docMk/>
            <pc:sldMk cId="2999438782" sldId="320"/>
            <ac:spMk id="4" creationId="{44483960-1021-4679-8A44-CFDDF713D4BF}"/>
          </ac:spMkLst>
        </pc:spChg>
        <pc:spChg chg="add del mod">
          <ac:chgData name="Andreas Wänqvist" userId="26cb167998b569eb" providerId="LiveId" clId="{E3192F3C-9BCF-4AA8-B3D3-98C56D285776}" dt="2021-05-15T16:04:26.420" v="187" actId="700"/>
          <ac:spMkLst>
            <pc:docMk/>
            <pc:sldMk cId="2999438782" sldId="320"/>
            <ac:spMk id="7" creationId="{0FB5A096-D976-4CF7-BBD5-7A2F17F45133}"/>
          </ac:spMkLst>
        </pc:spChg>
        <pc:spChg chg="add del mod ord">
          <ac:chgData name="Andreas Wänqvist" userId="26cb167998b569eb" providerId="LiveId" clId="{E3192F3C-9BCF-4AA8-B3D3-98C56D285776}" dt="2021-05-15T16:04:53.451" v="190" actId="26606"/>
          <ac:spMkLst>
            <pc:docMk/>
            <pc:sldMk cId="2999438782" sldId="320"/>
            <ac:spMk id="8" creationId="{1A990117-E2AD-4D1E-ABF1-180E2974AFC4}"/>
          </ac:spMkLst>
        </pc:spChg>
        <pc:spChg chg="add mod">
          <ac:chgData name="Andreas Wänqvist" userId="26cb167998b569eb" providerId="LiveId" clId="{E3192F3C-9BCF-4AA8-B3D3-98C56D285776}" dt="2021-05-15T16:17:20.528" v="361" actId="20577"/>
          <ac:spMkLst>
            <pc:docMk/>
            <pc:sldMk cId="2999438782" sldId="320"/>
            <ac:spMk id="13" creationId="{EEBA87AC-3D9E-4FBB-8184-1157B2774916}"/>
          </ac:spMkLst>
        </pc:spChg>
        <pc:picChg chg="add del mod">
          <ac:chgData name="Andreas Wänqvist" userId="26cb167998b569eb" providerId="LiveId" clId="{E3192F3C-9BCF-4AA8-B3D3-98C56D285776}" dt="2021-05-15T16:04:02.919" v="185" actId="478"/>
          <ac:picMkLst>
            <pc:docMk/>
            <pc:sldMk cId="2999438782" sldId="320"/>
            <ac:picMk id="5" creationId="{764FE1E3-0B30-46FC-9235-3CD470154BE1}"/>
          </ac:picMkLst>
        </pc:picChg>
        <pc:picChg chg="mod ord">
          <ac:chgData name="Andreas Wänqvist" userId="26cb167998b569eb" providerId="LiveId" clId="{E3192F3C-9BCF-4AA8-B3D3-98C56D285776}" dt="2021-05-15T16:16:31.222" v="346" actId="26606"/>
          <ac:picMkLst>
            <pc:docMk/>
            <pc:sldMk cId="2999438782" sldId="320"/>
            <ac:picMk id="6" creationId="{FC00229C-CBE3-46A0-A564-EBC18DE95814}"/>
          </ac:picMkLst>
        </pc:picChg>
      </pc:sldChg>
      <pc:sldChg chg="addSp delSp modSp mod modClrScheme chgLayout">
        <pc:chgData name="Andreas Wänqvist" userId="26cb167998b569eb" providerId="LiveId" clId="{E3192F3C-9BCF-4AA8-B3D3-98C56D285776}" dt="2021-05-25T08:18:04.619" v="2825" actId="404"/>
        <pc:sldMkLst>
          <pc:docMk/>
          <pc:sldMk cId="198204070" sldId="321"/>
        </pc:sldMkLst>
        <pc:spChg chg="mod ord">
          <ac:chgData name="Andreas Wänqvist" userId="26cb167998b569eb" providerId="LiveId" clId="{E3192F3C-9BCF-4AA8-B3D3-98C56D285776}" dt="2021-05-25T08:18:04.619" v="2825" actId="404"/>
          <ac:spMkLst>
            <pc:docMk/>
            <pc:sldMk cId="198204070" sldId="321"/>
            <ac:spMk id="2" creationId="{C67603CD-A490-4BBE-8FBA-78F5E24F308B}"/>
          </ac:spMkLst>
        </pc:spChg>
        <pc:spChg chg="mod ord">
          <ac:chgData name="Andreas Wänqvist" userId="26cb167998b569eb" providerId="LiveId" clId="{E3192F3C-9BCF-4AA8-B3D3-98C56D285776}" dt="2021-05-15T16:17:44.683" v="362" actId="26606"/>
          <ac:spMkLst>
            <pc:docMk/>
            <pc:sldMk cId="198204070" sldId="321"/>
            <ac:spMk id="3" creationId="{D9A9084D-0348-425B-8837-5D8BA7CEE3DF}"/>
          </ac:spMkLst>
        </pc:spChg>
        <pc:spChg chg="add del mod">
          <ac:chgData name="Andreas Wänqvist" userId="26cb167998b569eb" providerId="LiveId" clId="{E3192F3C-9BCF-4AA8-B3D3-98C56D285776}" dt="2021-05-15T16:02:09.842" v="173"/>
          <ac:spMkLst>
            <pc:docMk/>
            <pc:sldMk cId="198204070" sldId="321"/>
            <ac:spMk id="4" creationId="{DB2D46D4-AFDE-4E7E-A148-51C3BC1CC0C1}"/>
          </ac:spMkLst>
        </pc:spChg>
        <pc:picChg chg="add del mod">
          <ac:chgData name="Andreas Wänqvist" userId="26cb167998b569eb" providerId="LiveId" clId="{E3192F3C-9BCF-4AA8-B3D3-98C56D285776}" dt="2021-05-15T16:02:05.679" v="171"/>
          <ac:picMkLst>
            <pc:docMk/>
            <pc:sldMk cId="198204070" sldId="321"/>
            <ac:picMk id="6" creationId="{49AEB8AA-8080-4984-8389-ACB3F61A6CED}"/>
          </ac:picMkLst>
        </pc:picChg>
        <pc:picChg chg="add mod">
          <ac:chgData name="Andreas Wänqvist" userId="26cb167998b569eb" providerId="LiveId" clId="{E3192F3C-9BCF-4AA8-B3D3-98C56D285776}" dt="2021-05-15T16:17:44.683" v="362" actId="26606"/>
          <ac:picMkLst>
            <pc:docMk/>
            <pc:sldMk cId="198204070" sldId="321"/>
            <ac:picMk id="7" creationId="{93D76895-EC9D-4B05-B6B8-3DB228519EC1}"/>
          </ac:picMkLst>
        </pc:picChg>
        <pc:picChg chg="del">
          <ac:chgData name="Andreas Wänqvist" userId="26cb167998b569eb" providerId="LiveId" clId="{E3192F3C-9BCF-4AA8-B3D3-98C56D285776}" dt="2021-05-15T16:00:58.094" v="155" actId="478"/>
          <ac:picMkLst>
            <pc:docMk/>
            <pc:sldMk cId="198204070" sldId="321"/>
            <ac:picMk id="4098" creationId="{FE425302-A027-4B5B-B789-3A727888A87A}"/>
          </ac:picMkLst>
        </pc:picChg>
      </pc:sldChg>
      <pc:sldChg chg="modSp mod">
        <pc:chgData name="Andreas Wänqvist" userId="26cb167998b569eb" providerId="LiveId" clId="{E3192F3C-9BCF-4AA8-B3D3-98C56D285776}" dt="2021-05-25T09:38:16.645" v="2847"/>
        <pc:sldMkLst>
          <pc:docMk/>
          <pc:sldMk cId="2943609499" sldId="322"/>
        </pc:sldMkLst>
        <pc:spChg chg="mod">
          <ac:chgData name="Andreas Wänqvist" userId="26cb167998b569eb" providerId="LiveId" clId="{E3192F3C-9BCF-4AA8-B3D3-98C56D285776}" dt="2021-05-25T09:38:16.645" v="2847"/>
          <ac:spMkLst>
            <pc:docMk/>
            <pc:sldMk cId="2943609499" sldId="322"/>
            <ac:spMk id="2" creationId="{A3394C2C-C9A1-413D-BC95-F61FB0702429}"/>
          </ac:spMkLst>
        </pc:spChg>
        <pc:spChg chg="mod">
          <ac:chgData name="Andreas Wänqvist" userId="26cb167998b569eb" providerId="LiveId" clId="{E3192F3C-9BCF-4AA8-B3D3-98C56D285776}" dt="2021-05-25T08:27:10.637" v="2836" actId="26606"/>
          <ac:spMkLst>
            <pc:docMk/>
            <pc:sldMk cId="2943609499" sldId="322"/>
            <ac:spMk id="3" creationId="{1BEEE537-8285-4D9A-8BD3-FFF2E1ADD685}"/>
          </ac:spMkLst>
        </pc:spChg>
        <pc:picChg chg="mod">
          <ac:chgData name="Andreas Wänqvist" userId="26cb167998b569eb" providerId="LiveId" clId="{E3192F3C-9BCF-4AA8-B3D3-98C56D285776}" dt="2021-05-25T08:27:10.637" v="2836" actId="26606"/>
          <ac:picMkLst>
            <pc:docMk/>
            <pc:sldMk cId="2943609499" sldId="322"/>
            <ac:picMk id="8" creationId="{33062F8E-72F8-4244-885F-C5E49BF793E1}"/>
          </ac:picMkLst>
        </pc:picChg>
      </pc:sldChg>
      <pc:sldChg chg="delSp modSp mod">
        <pc:chgData name="Andreas Wänqvist" userId="26cb167998b569eb" providerId="LiveId" clId="{E3192F3C-9BCF-4AA8-B3D3-98C56D285776}" dt="2021-05-25T08:27:01.016" v="2835" actId="26606"/>
        <pc:sldMkLst>
          <pc:docMk/>
          <pc:sldMk cId="1791994954" sldId="323"/>
        </pc:sldMkLst>
        <pc:spChg chg="mod">
          <ac:chgData name="Andreas Wänqvist" userId="26cb167998b569eb" providerId="LiveId" clId="{E3192F3C-9BCF-4AA8-B3D3-98C56D285776}" dt="2021-05-25T08:27:01.016" v="2835" actId="26606"/>
          <ac:spMkLst>
            <pc:docMk/>
            <pc:sldMk cId="1791994954" sldId="323"/>
            <ac:spMk id="2" creationId="{2A2A0AF8-C5BB-495C-B854-55CCB5D614FF}"/>
          </ac:spMkLst>
        </pc:spChg>
        <pc:spChg chg="mod">
          <ac:chgData name="Andreas Wänqvist" userId="26cb167998b569eb" providerId="LiveId" clId="{E3192F3C-9BCF-4AA8-B3D3-98C56D285776}" dt="2021-05-25T08:27:01.016" v="2835" actId="26606"/>
          <ac:spMkLst>
            <pc:docMk/>
            <pc:sldMk cId="1791994954" sldId="323"/>
            <ac:spMk id="3" creationId="{73B83719-CCF6-4D77-9E0E-3E7F24B37135}"/>
          </ac:spMkLst>
        </pc:spChg>
        <pc:spChg chg="del">
          <ac:chgData name="Andreas Wänqvist" userId="26cb167998b569eb" providerId="LiveId" clId="{E3192F3C-9BCF-4AA8-B3D3-98C56D285776}" dt="2021-05-25T08:27:01.016" v="2835" actId="26606"/>
          <ac:spMkLst>
            <pc:docMk/>
            <pc:sldMk cId="1791994954" sldId="323"/>
            <ac:spMk id="4" creationId="{85B98A70-027D-4C40-8576-8C46DE879EE1}"/>
          </ac:spMkLst>
        </pc:spChg>
        <pc:picChg chg="mod">
          <ac:chgData name="Andreas Wänqvist" userId="26cb167998b569eb" providerId="LiveId" clId="{E3192F3C-9BCF-4AA8-B3D3-98C56D285776}" dt="2021-05-25T08:27:01.016" v="2835" actId="26606"/>
          <ac:picMkLst>
            <pc:docMk/>
            <pc:sldMk cId="1791994954" sldId="323"/>
            <ac:picMk id="5122" creationId="{E5190FCF-82CB-4F01-846E-6C75E971FADA}"/>
          </ac:picMkLst>
        </pc:picChg>
      </pc:sldChg>
      <pc:sldChg chg="modSp mod ord">
        <pc:chgData name="Andreas Wänqvist" userId="26cb167998b569eb" providerId="LiveId" clId="{E3192F3C-9BCF-4AA8-B3D3-98C56D285776}" dt="2021-05-25T09:42:03.842" v="2851"/>
        <pc:sldMkLst>
          <pc:docMk/>
          <pc:sldMk cId="3385080893" sldId="324"/>
        </pc:sldMkLst>
        <pc:spChg chg="mod">
          <ac:chgData name="Andreas Wänqvist" userId="26cb167998b569eb" providerId="LiveId" clId="{E3192F3C-9BCF-4AA8-B3D3-98C56D285776}" dt="2021-05-22T14:57:13.074" v="2029" actId="6549"/>
          <ac:spMkLst>
            <pc:docMk/>
            <pc:sldMk cId="3385080893" sldId="324"/>
            <ac:spMk id="2" creationId="{6E119083-2083-41C2-AB0E-1FDF1AB538CA}"/>
          </ac:spMkLst>
        </pc:spChg>
      </pc:sldChg>
      <pc:sldChg chg="modSp mod">
        <pc:chgData name="Andreas Wänqvist" userId="26cb167998b569eb" providerId="LiveId" clId="{E3192F3C-9BCF-4AA8-B3D3-98C56D285776}" dt="2021-05-25T09:46:19.241" v="2855" actId="20577"/>
        <pc:sldMkLst>
          <pc:docMk/>
          <pc:sldMk cId="3071118519" sldId="325"/>
        </pc:sldMkLst>
        <pc:spChg chg="mod">
          <ac:chgData name="Andreas Wänqvist" userId="26cb167998b569eb" providerId="LiveId" clId="{E3192F3C-9BCF-4AA8-B3D3-98C56D285776}" dt="2021-05-25T09:46:19.241" v="2855" actId="20577"/>
          <ac:spMkLst>
            <pc:docMk/>
            <pc:sldMk cId="3071118519" sldId="325"/>
            <ac:spMk id="5" creationId="{2F79B14A-B329-4C18-AB4D-A336BD356F70}"/>
          </ac:spMkLst>
        </pc:spChg>
      </pc:sldChg>
      <pc:sldChg chg="mod modShow">
        <pc:chgData name="Andreas Wänqvist" userId="26cb167998b569eb" providerId="LiveId" clId="{E3192F3C-9BCF-4AA8-B3D3-98C56D285776}" dt="2021-05-22T16:39:45.964" v="2728" actId="729"/>
        <pc:sldMkLst>
          <pc:docMk/>
          <pc:sldMk cId="1589343665" sldId="326"/>
        </pc:sldMkLst>
      </pc:sldChg>
      <pc:sldChg chg="mod modShow">
        <pc:chgData name="Andreas Wänqvist" userId="26cb167998b569eb" providerId="LiveId" clId="{E3192F3C-9BCF-4AA8-B3D3-98C56D285776}" dt="2021-05-25T08:21:22.088" v="2826" actId="729"/>
        <pc:sldMkLst>
          <pc:docMk/>
          <pc:sldMk cId="2845349531" sldId="328"/>
        </pc:sldMkLst>
      </pc:sldChg>
      <pc:sldChg chg="mod modShow">
        <pc:chgData name="Andreas Wänqvist" userId="26cb167998b569eb" providerId="LiveId" clId="{E3192F3C-9BCF-4AA8-B3D3-98C56D285776}" dt="2021-05-22T16:24:19.767" v="2578" actId="729"/>
        <pc:sldMkLst>
          <pc:docMk/>
          <pc:sldMk cId="4059444806" sldId="329"/>
        </pc:sldMkLst>
      </pc:sldChg>
      <pc:sldChg chg="addSp delSp modSp new mod ord">
        <pc:chgData name="Andreas Wänqvist" userId="26cb167998b569eb" providerId="LiveId" clId="{E3192F3C-9BCF-4AA8-B3D3-98C56D285776}" dt="2021-05-25T09:41:55.473" v="2849"/>
        <pc:sldMkLst>
          <pc:docMk/>
          <pc:sldMk cId="4003841531" sldId="330"/>
        </pc:sldMkLst>
        <pc:spChg chg="del">
          <ac:chgData name="Andreas Wänqvist" userId="26cb167998b569eb" providerId="LiveId" clId="{E3192F3C-9BCF-4AA8-B3D3-98C56D285776}" dt="2021-05-15T15:46:21.956" v="131" actId="22"/>
          <ac:spMkLst>
            <pc:docMk/>
            <pc:sldMk cId="4003841531" sldId="330"/>
            <ac:spMk id="2" creationId="{CE073571-79AE-4989-A76F-D21263E6C063}"/>
          </ac:spMkLst>
        </pc:spChg>
        <pc:spChg chg="mod">
          <ac:chgData name="Andreas Wänqvist" userId="26cb167998b569eb" providerId="LiveId" clId="{E3192F3C-9BCF-4AA8-B3D3-98C56D285776}" dt="2021-05-13T08:52:28.964" v="130" actId="20577"/>
          <ac:spMkLst>
            <pc:docMk/>
            <pc:sldMk cId="4003841531" sldId="330"/>
            <ac:spMk id="3" creationId="{18A0132E-A0A2-4D35-99DF-564E5198ADC1}"/>
          </ac:spMkLst>
        </pc:spChg>
        <pc:spChg chg="add del">
          <ac:chgData name="Andreas Wänqvist" userId="26cb167998b569eb" providerId="LiveId" clId="{E3192F3C-9BCF-4AA8-B3D3-98C56D285776}" dt="2021-05-15T15:47:27.473" v="136" actId="22"/>
          <ac:spMkLst>
            <pc:docMk/>
            <pc:sldMk cId="4003841531" sldId="330"/>
            <ac:spMk id="4" creationId="{525CB386-C688-4C5F-9672-7B1C0FF26EAC}"/>
          </ac:spMkLst>
        </pc:spChg>
        <pc:spChg chg="add mod">
          <ac:chgData name="Andreas Wänqvist" userId="26cb167998b569eb" providerId="LiveId" clId="{E3192F3C-9BCF-4AA8-B3D3-98C56D285776}" dt="2021-05-22T16:41:19.249" v="2763" actId="313"/>
          <ac:spMkLst>
            <pc:docMk/>
            <pc:sldMk cId="4003841531" sldId="330"/>
            <ac:spMk id="14" creationId="{522B7E52-B61D-48A8-98AC-C33B172582E7}"/>
          </ac:spMkLst>
        </pc:spChg>
        <pc:picChg chg="add del mod ord">
          <ac:chgData name="Andreas Wänqvist" userId="26cb167998b569eb" providerId="LiveId" clId="{E3192F3C-9BCF-4AA8-B3D3-98C56D285776}" dt="2021-05-15T16:47:46.997" v="369" actId="478"/>
          <ac:picMkLst>
            <pc:docMk/>
            <pc:sldMk cId="4003841531" sldId="330"/>
            <ac:picMk id="6" creationId="{F30E57FC-55B8-4CD4-A799-7FE5CA33814F}"/>
          </ac:picMkLst>
        </pc:picChg>
        <pc:picChg chg="add del mod ord">
          <ac:chgData name="Andreas Wänqvist" userId="26cb167998b569eb" providerId="LiveId" clId="{E3192F3C-9BCF-4AA8-B3D3-98C56D285776}" dt="2021-05-15T15:47:15.528" v="135" actId="22"/>
          <ac:picMkLst>
            <pc:docMk/>
            <pc:sldMk cId="4003841531" sldId="330"/>
            <ac:picMk id="8" creationId="{96B86CF0-3F02-4202-BAFD-E5D556DE805B}"/>
          </ac:picMkLst>
        </pc:picChg>
        <pc:picChg chg="add del">
          <ac:chgData name="Andreas Wänqvist" userId="26cb167998b569eb" providerId="LiveId" clId="{E3192F3C-9BCF-4AA8-B3D3-98C56D285776}" dt="2021-05-15T15:47:13.890" v="134" actId="22"/>
          <ac:picMkLst>
            <pc:docMk/>
            <pc:sldMk cId="4003841531" sldId="330"/>
            <ac:picMk id="10" creationId="{E5B02052-FF27-4856-AF54-C65BB8F2052E}"/>
          </ac:picMkLst>
        </pc:picChg>
        <pc:picChg chg="add mod ord">
          <ac:chgData name="Andreas Wänqvist" userId="26cb167998b569eb" providerId="LiveId" clId="{E3192F3C-9BCF-4AA8-B3D3-98C56D285776}" dt="2021-05-15T15:47:27.473" v="136" actId="22"/>
          <ac:picMkLst>
            <pc:docMk/>
            <pc:sldMk cId="4003841531" sldId="330"/>
            <ac:picMk id="12" creationId="{6CAAA05F-82E4-4107-BDE7-DB996268B9CE}"/>
          </ac:picMkLst>
        </pc:picChg>
      </pc:sldChg>
      <pc:sldChg chg="addSp delSp modSp new mod ord modClrScheme chgLayout">
        <pc:chgData name="Andreas Wänqvist" userId="26cb167998b569eb" providerId="LiveId" clId="{E3192F3C-9BCF-4AA8-B3D3-98C56D285776}" dt="2021-05-25T08:26:31.403" v="2834" actId="6549"/>
        <pc:sldMkLst>
          <pc:docMk/>
          <pc:sldMk cId="364630488" sldId="331"/>
        </pc:sldMkLst>
        <pc:spChg chg="del mod ord">
          <ac:chgData name="Andreas Wänqvist" userId="26cb167998b569eb" providerId="LiveId" clId="{E3192F3C-9BCF-4AA8-B3D3-98C56D285776}" dt="2021-05-15T17:02:45.043" v="456" actId="700"/>
          <ac:spMkLst>
            <pc:docMk/>
            <pc:sldMk cId="364630488" sldId="331"/>
            <ac:spMk id="2" creationId="{CA77AB7A-F2BA-4F9B-8E09-025F15DDFA5E}"/>
          </ac:spMkLst>
        </pc:spChg>
        <pc:spChg chg="del mod ord">
          <ac:chgData name="Andreas Wänqvist" userId="26cb167998b569eb" providerId="LiveId" clId="{E3192F3C-9BCF-4AA8-B3D3-98C56D285776}" dt="2021-05-15T17:02:45.043" v="456" actId="700"/>
          <ac:spMkLst>
            <pc:docMk/>
            <pc:sldMk cId="364630488" sldId="331"/>
            <ac:spMk id="3" creationId="{22E45206-8C70-4561-A494-A9AB6FD3ADBB}"/>
          </ac:spMkLst>
        </pc:spChg>
        <pc:spChg chg="del">
          <ac:chgData name="Andreas Wänqvist" userId="26cb167998b569eb" providerId="LiveId" clId="{E3192F3C-9BCF-4AA8-B3D3-98C56D285776}" dt="2021-05-15T17:02:45.043" v="456" actId="700"/>
          <ac:spMkLst>
            <pc:docMk/>
            <pc:sldMk cId="364630488" sldId="331"/>
            <ac:spMk id="4" creationId="{1B497CC4-0F74-4F83-A22F-6E3D511993A9}"/>
          </ac:spMkLst>
        </pc:spChg>
        <pc:spChg chg="add del mod ord">
          <ac:chgData name="Andreas Wänqvist" userId="26cb167998b569eb" providerId="LiveId" clId="{E3192F3C-9BCF-4AA8-B3D3-98C56D285776}" dt="2021-05-15T17:02:49.832" v="457" actId="700"/>
          <ac:spMkLst>
            <pc:docMk/>
            <pc:sldMk cId="364630488" sldId="331"/>
            <ac:spMk id="5" creationId="{C9BCC190-D6F9-4802-88E8-288F101845D1}"/>
          </ac:spMkLst>
        </pc:spChg>
        <pc:spChg chg="add del mod ord">
          <ac:chgData name="Andreas Wänqvist" userId="26cb167998b569eb" providerId="LiveId" clId="{E3192F3C-9BCF-4AA8-B3D3-98C56D285776}" dt="2021-05-15T17:02:49.832" v="457" actId="700"/>
          <ac:spMkLst>
            <pc:docMk/>
            <pc:sldMk cId="364630488" sldId="331"/>
            <ac:spMk id="6" creationId="{14AE0755-1D8E-4F32-973F-73CB8378D759}"/>
          </ac:spMkLst>
        </pc:spChg>
        <pc:spChg chg="add mod ord">
          <ac:chgData name="Andreas Wänqvist" userId="26cb167998b569eb" providerId="LiveId" clId="{E3192F3C-9BCF-4AA8-B3D3-98C56D285776}" dt="2021-05-25T08:26:23.250" v="2833" actId="26606"/>
          <ac:spMkLst>
            <pc:docMk/>
            <pc:sldMk cId="364630488" sldId="331"/>
            <ac:spMk id="7" creationId="{0DAEFA90-EF9D-49B2-AFF4-C72B5E56213B}"/>
          </ac:spMkLst>
        </pc:spChg>
        <pc:spChg chg="add del mod ord">
          <ac:chgData name="Andreas Wänqvist" userId="26cb167998b569eb" providerId="LiveId" clId="{E3192F3C-9BCF-4AA8-B3D3-98C56D285776}" dt="2021-05-25T08:26:01.675" v="2829"/>
          <ac:spMkLst>
            <pc:docMk/>
            <pc:sldMk cId="364630488" sldId="331"/>
            <ac:spMk id="8" creationId="{B7B53563-6898-4A58-9A70-29D2737114DD}"/>
          </ac:spMkLst>
        </pc:spChg>
        <pc:spChg chg="add mod ord">
          <ac:chgData name="Andreas Wänqvist" userId="26cb167998b569eb" providerId="LiveId" clId="{E3192F3C-9BCF-4AA8-B3D3-98C56D285776}" dt="2021-05-25T08:26:31.403" v="2834" actId="6549"/>
          <ac:spMkLst>
            <pc:docMk/>
            <pc:sldMk cId="364630488" sldId="331"/>
            <ac:spMk id="9" creationId="{0D77EE76-0707-42F7-ADDC-0C40BC4B9B5E}"/>
          </ac:spMkLst>
        </pc:spChg>
        <pc:picChg chg="add mod">
          <ac:chgData name="Andreas Wänqvist" userId="26cb167998b569eb" providerId="LiveId" clId="{E3192F3C-9BCF-4AA8-B3D3-98C56D285776}" dt="2021-05-25T08:26:23.250" v="2833" actId="26606"/>
          <ac:picMkLst>
            <pc:docMk/>
            <pc:sldMk cId="364630488" sldId="331"/>
            <ac:picMk id="11" creationId="{EBF56A83-BD3A-423D-84EC-2C7DA10F5A17}"/>
          </ac:picMkLst>
        </pc:picChg>
      </pc:sldChg>
      <pc:sldChg chg="addSp delSp modSp new mod modClrScheme chgLayout">
        <pc:chgData name="Andreas Wänqvist" userId="26cb167998b569eb" providerId="LiveId" clId="{E3192F3C-9BCF-4AA8-B3D3-98C56D285776}" dt="2021-05-25T08:22:24.304" v="2828" actId="700"/>
        <pc:sldMkLst>
          <pc:docMk/>
          <pc:sldMk cId="955959305" sldId="332"/>
        </pc:sldMkLst>
        <pc:spChg chg="del mod ord">
          <ac:chgData name="Andreas Wänqvist" userId="26cb167998b569eb" providerId="LiveId" clId="{E3192F3C-9BCF-4AA8-B3D3-98C56D285776}" dt="2021-05-25T08:22:24.304" v="2828" actId="700"/>
          <ac:spMkLst>
            <pc:docMk/>
            <pc:sldMk cId="955959305" sldId="332"/>
            <ac:spMk id="2" creationId="{FA7F4D16-79E9-4504-B2B7-A6815DF5EF6B}"/>
          </ac:spMkLst>
        </pc:spChg>
        <pc:spChg chg="mod ord">
          <ac:chgData name="Andreas Wänqvist" userId="26cb167998b569eb" providerId="LiveId" clId="{E3192F3C-9BCF-4AA8-B3D3-98C56D285776}" dt="2021-05-25T08:22:24.304" v="2828" actId="700"/>
          <ac:spMkLst>
            <pc:docMk/>
            <pc:sldMk cId="955959305" sldId="332"/>
            <ac:spMk id="3" creationId="{65B79368-E6F9-4A15-B804-60F60C1C8CBB}"/>
          </ac:spMkLst>
        </pc:spChg>
        <pc:spChg chg="del">
          <ac:chgData name="Andreas Wänqvist" userId="26cb167998b569eb" providerId="LiveId" clId="{E3192F3C-9BCF-4AA8-B3D3-98C56D285776}" dt="2021-05-25T08:22:24.304" v="2828" actId="700"/>
          <ac:spMkLst>
            <pc:docMk/>
            <pc:sldMk cId="955959305" sldId="332"/>
            <ac:spMk id="4" creationId="{68CCC6AD-A643-4623-BC5D-CD41E2E301EC}"/>
          </ac:spMkLst>
        </pc:spChg>
        <pc:spChg chg="add mod ord">
          <ac:chgData name="Andreas Wänqvist" userId="26cb167998b569eb" providerId="LiveId" clId="{E3192F3C-9BCF-4AA8-B3D3-98C56D285776}" dt="2021-05-25T08:22:24.304" v="2828" actId="700"/>
          <ac:spMkLst>
            <pc:docMk/>
            <pc:sldMk cId="955959305" sldId="332"/>
            <ac:spMk id="5" creationId="{D4BA7B37-4025-43B0-A3F6-222D584E0D28}"/>
          </ac:spMkLst>
        </pc:spChg>
      </pc:sldChg>
      <pc:sldChg chg="modSp new mod modNotesTx">
        <pc:chgData name="Andreas Wänqvist" userId="26cb167998b569eb" providerId="LiveId" clId="{E3192F3C-9BCF-4AA8-B3D3-98C56D285776}" dt="2021-05-16T15:31:33.196" v="1135"/>
        <pc:sldMkLst>
          <pc:docMk/>
          <pc:sldMk cId="2023186185" sldId="333"/>
        </pc:sldMkLst>
        <pc:spChg chg="mod">
          <ac:chgData name="Andreas Wänqvist" userId="26cb167998b569eb" providerId="LiveId" clId="{E3192F3C-9BCF-4AA8-B3D3-98C56D285776}" dt="2021-05-16T15:26:50.231" v="1132" actId="20577"/>
          <ac:spMkLst>
            <pc:docMk/>
            <pc:sldMk cId="2023186185" sldId="333"/>
            <ac:spMk id="2" creationId="{8AF7CDC9-36FF-4D57-891A-6C20B4F9455F}"/>
          </ac:spMkLst>
        </pc:spChg>
        <pc:spChg chg="mod">
          <ac:chgData name="Andreas Wänqvist" userId="26cb167998b569eb" providerId="LiveId" clId="{E3192F3C-9BCF-4AA8-B3D3-98C56D285776}" dt="2021-05-16T14:55:32.448" v="639" actId="20577"/>
          <ac:spMkLst>
            <pc:docMk/>
            <pc:sldMk cId="2023186185" sldId="333"/>
            <ac:spMk id="3" creationId="{481DA80F-6038-4F0C-A7F5-E587BA20BEF0}"/>
          </ac:spMkLst>
        </pc:spChg>
        <pc:spChg chg="mod">
          <ac:chgData name="Andreas Wänqvist" userId="26cb167998b569eb" providerId="LiveId" clId="{E3192F3C-9BCF-4AA8-B3D3-98C56D285776}" dt="2021-05-16T14:56:31.713" v="687" actId="20577"/>
          <ac:spMkLst>
            <pc:docMk/>
            <pc:sldMk cId="2023186185" sldId="333"/>
            <ac:spMk id="4" creationId="{3CE14CD9-3533-4F30-B270-712692718DAC}"/>
          </ac:spMkLst>
        </pc:spChg>
      </pc:sldChg>
      <pc:sldChg chg="modSp new mod modNotesTx">
        <pc:chgData name="Andreas Wänqvist" userId="26cb167998b569eb" providerId="LiveId" clId="{E3192F3C-9BCF-4AA8-B3D3-98C56D285776}" dt="2021-05-16T15:27:42.909" v="1134"/>
        <pc:sldMkLst>
          <pc:docMk/>
          <pc:sldMk cId="3288881475" sldId="334"/>
        </pc:sldMkLst>
        <pc:spChg chg="mod">
          <ac:chgData name="Andreas Wänqvist" userId="26cb167998b569eb" providerId="LiveId" clId="{E3192F3C-9BCF-4AA8-B3D3-98C56D285776}" dt="2021-05-16T14:57:43.396" v="723" actId="20577"/>
          <ac:spMkLst>
            <pc:docMk/>
            <pc:sldMk cId="3288881475" sldId="334"/>
            <ac:spMk id="2" creationId="{973B226E-EBDD-4A82-8F09-7A04C0D06EC1}"/>
          </ac:spMkLst>
        </pc:spChg>
        <pc:spChg chg="mod">
          <ac:chgData name="Andreas Wänqvist" userId="26cb167998b569eb" providerId="LiveId" clId="{E3192F3C-9BCF-4AA8-B3D3-98C56D285776}" dt="2021-05-16T14:57:19.490" v="701" actId="20577"/>
          <ac:spMkLst>
            <pc:docMk/>
            <pc:sldMk cId="3288881475" sldId="334"/>
            <ac:spMk id="3" creationId="{6CCB12FB-C464-40F7-AFF5-0C823C1E9501}"/>
          </ac:spMkLst>
        </pc:spChg>
        <pc:spChg chg="mod">
          <ac:chgData name="Andreas Wänqvist" userId="26cb167998b569eb" providerId="LiveId" clId="{E3192F3C-9BCF-4AA8-B3D3-98C56D285776}" dt="2021-05-16T14:58:14.718" v="752" actId="20577"/>
          <ac:spMkLst>
            <pc:docMk/>
            <pc:sldMk cId="3288881475" sldId="334"/>
            <ac:spMk id="4" creationId="{90A4F501-09DB-45AB-8765-DFC7169D3752}"/>
          </ac:spMkLst>
        </pc:spChg>
      </pc:sldChg>
      <pc:sldChg chg="modSp new mod modNotesTx">
        <pc:chgData name="Andreas Wänqvist" userId="26cb167998b569eb" providerId="LiveId" clId="{E3192F3C-9BCF-4AA8-B3D3-98C56D285776}" dt="2021-05-16T15:25:00.919" v="1102" actId="20577"/>
        <pc:sldMkLst>
          <pc:docMk/>
          <pc:sldMk cId="1373197652" sldId="335"/>
        </pc:sldMkLst>
        <pc:spChg chg="mod">
          <ac:chgData name="Andreas Wänqvist" userId="26cb167998b569eb" providerId="LiveId" clId="{E3192F3C-9BCF-4AA8-B3D3-98C56D285776}" dt="2021-05-16T15:25:00.919" v="1102" actId="20577"/>
          <ac:spMkLst>
            <pc:docMk/>
            <pc:sldMk cId="1373197652" sldId="335"/>
            <ac:spMk id="2" creationId="{76EA9952-5B5A-483B-86BF-DAA07525A830}"/>
          </ac:spMkLst>
        </pc:spChg>
        <pc:spChg chg="mod">
          <ac:chgData name="Andreas Wänqvist" userId="26cb167998b569eb" providerId="LiveId" clId="{E3192F3C-9BCF-4AA8-B3D3-98C56D285776}" dt="2021-05-16T15:24:48.057" v="1096" actId="6549"/>
          <ac:spMkLst>
            <pc:docMk/>
            <pc:sldMk cId="1373197652" sldId="335"/>
            <ac:spMk id="3" creationId="{39F0880B-1945-4C0A-812C-006F709A8F02}"/>
          </ac:spMkLst>
        </pc:spChg>
        <pc:spChg chg="mod">
          <ac:chgData name="Andreas Wänqvist" userId="26cb167998b569eb" providerId="LiveId" clId="{E3192F3C-9BCF-4AA8-B3D3-98C56D285776}" dt="2021-05-16T15:24:56.901" v="1097" actId="6549"/>
          <ac:spMkLst>
            <pc:docMk/>
            <pc:sldMk cId="1373197652" sldId="335"/>
            <ac:spMk id="4" creationId="{595F6871-DD35-4806-B414-CAFBD1FDCE86}"/>
          </ac:spMkLst>
        </pc:spChg>
      </pc:sldChg>
      <pc:sldChg chg="modSp new del mod">
        <pc:chgData name="Andreas Wänqvist" userId="26cb167998b569eb" providerId="LiveId" clId="{E3192F3C-9BCF-4AA8-B3D3-98C56D285776}" dt="2021-05-16T15:22:01.442" v="943" actId="680"/>
        <pc:sldMkLst>
          <pc:docMk/>
          <pc:sldMk cId="4060794058" sldId="335"/>
        </pc:sldMkLst>
        <pc:spChg chg="mod">
          <ac:chgData name="Andreas Wänqvist" userId="26cb167998b569eb" providerId="LiveId" clId="{E3192F3C-9BCF-4AA8-B3D3-98C56D285776}" dt="2021-05-16T15:21:58.960" v="942"/>
          <ac:spMkLst>
            <pc:docMk/>
            <pc:sldMk cId="4060794058" sldId="335"/>
            <ac:spMk id="3" creationId="{78D41C07-615B-42AB-9221-7ADB27D97D8A}"/>
          </ac:spMkLst>
        </pc:spChg>
      </pc:sldChg>
      <pc:sldChg chg="addSp delSp modSp new mod modClrScheme chgLayout">
        <pc:chgData name="Andreas Wänqvist" userId="26cb167998b569eb" providerId="LiveId" clId="{E3192F3C-9BCF-4AA8-B3D3-98C56D285776}" dt="2021-05-25T08:22:15.162" v="2827" actId="700"/>
        <pc:sldMkLst>
          <pc:docMk/>
          <pc:sldMk cId="1799700336" sldId="336"/>
        </pc:sldMkLst>
        <pc:spChg chg="del">
          <ac:chgData name="Andreas Wänqvist" userId="26cb167998b569eb" providerId="LiveId" clId="{E3192F3C-9BCF-4AA8-B3D3-98C56D285776}" dt="2021-05-16T15:25:46.832" v="1104" actId="700"/>
          <ac:spMkLst>
            <pc:docMk/>
            <pc:sldMk cId="1799700336" sldId="336"/>
            <ac:spMk id="2" creationId="{526BDF45-FD88-4054-8063-94DF563D48ED}"/>
          </ac:spMkLst>
        </pc:spChg>
        <pc:spChg chg="del mod ord">
          <ac:chgData name="Andreas Wänqvist" userId="26cb167998b569eb" providerId="LiveId" clId="{E3192F3C-9BCF-4AA8-B3D3-98C56D285776}" dt="2021-05-16T15:25:46.832" v="1104" actId="700"/>
          <ac:spMkLst>
            <pc:docMk/>
            <pc:sldMk cId="1799700336" sldId="336"/>
            <ac:spMk id="3" creationId="{8EF6533D-D917-4E68-B0F6-0CC440703F29}"/>
          </ac:spMkLst>
        </pc:spChg>
        <pc:spChg chg="del">
          <ac:chgData name="Andreas Wänqvist" userId="26cb167998b569eb" providerId="LiveId" clId="{E3192F3C-9BCF-4AA8-B3D3-98C56D285776}" dt="2021-05-16T15:25:46.832" v="1104" actId="700"/>
          <ac:spMkLst>
            <pc:docMk/>
            <pc:sldMk cId="1799700336" sldId="336"/>
            <ac:spMk id="4" creationId="{BE23AA4D-8EAD-4F30-A17E-D154AC21F488}"/>
          </ac:spMkLst>
        </pc:spChg>
        <pc:spChg chg="add mod ord">
          <ac:chgData name="Andreas Wänqvist" userId="26cb167998b569eb" providerId="LiveId" clId="{E3192F3C-9BCF-4AA8-B3D3-98C56D285776}" dt="2021-05-25T08:22:15.162" v="2827" actId="700"/>
          <ac:spMkLst>
            <pc:docMk/>
            <pc:sldMk cId="1799700336" sldId="336"/>
            <ac:spMk id="5" creationId="{7A1F5A4D-A906-486F-B962-618EDB738C99}"/>
          </ac:spMkLst>
        </pc:spChg>
        <pc:spChg chg="add mod ord">
          <ac:chgData name="Andreas Wänqvist" userId="26cb167998b569eb" providerId="LiveId" clId="{E3192F3C-9BCF-4AA8-B3D3-98C56D285776}" dt="2021-05-25T08:22:15.162" v="2827" actId="700"/>
          <ac:spMkLst>
            <pc:docMk/>
            <pc:sldMk cId="1799700336" sldId="336"/>
            <ac:spMk id="6" creationId="{A64FD552-467E-4E7C-A540-E1893CFEE32B}"/>
          </ac:spMkLst>
        </pc:spChg>
      </pc:sldChg>
      <pc:sldChg chg="addSp delSp modSp new mod modClrScheme chgLayout">
        <pc:chgData name="Andreas Wänqvist" userId="26cb167998b569eb" providerId="LiveId" clId="{E3192F3C-9BCF-4AA8-B3D3-98C56D285776}" dt="2021-05-17T06:27:13.374" v="1152" actId="20577"/>
        <pc:sldMkLst>
          <pc:docMk/>
          <pc:sldMk cId="461010895" sldId="337"/>
        </pc:sldMkLst>
        <pc:spChg chg="del mod ord">
          <ac:chgData name="Andreas Wänqvist" userId="26cb167998b569eb" providerId="LiveId" clId="{E3192F3C-9BCF-4AA8-B3D3-98C56D285776}" dt="2021-05-17T06:27:07.953" v="1143" actId="700"/>
          <ac:spMkLst>
            <pc:docMk/>
            <pc:sldMk cId="461010895" sldId="337"/>
            <ac:spMk id="2" creationId="{9B349E31-D625-471B-BF77-0D250D82EEC3}"/>
          </ac:spMkLst>
        </pc:spChg>
        <pc:spChg chg="del mod ord">
          <ac:chgData name="Andreas Wänqvist" userId="26cb167998b569eb" providerId="LiveId" clId="{E3192F3C-9BCF-4AA8-B3D3-98C56D285776}" dt="2021-05-17T06:27:07.953" v="1143" actId="700"/>
          <ac:spMkLst>
            <pc:docMk/>
            <pc:sldMk cId="461010895" sldId="337"/>
            <ac:spMk id="3" creationId="{7748FEEA-E049-4AC9-A264-87CE430F0D68}"/>
          </ac:spMkLst>
        </pc:spChg>
        <pc:spChg chg="del">
          <ac:chgData name="Andreas Wänqvist" userId="26cb167998b569eb" providerId="LiveId" clId="{E3192F3C-9BCF-4AA8-B3D3-98C56D285776}" dt="2021-05-17T06:27:07.953" v="1143" actId="700"/>
          <ac:spMkLst>
            <pc:docMk/>
            <pc:sldMk cId="461010895" sldId="337"/>
            <ac:spMk id="4" creationId="{328B6FF6-E62F-4774-81D4-B1BC6AF63A57}"/>
          </ac:spMkLst>
        </pc:spChg>
        <pc:spChg chg="add mod ord">
          <ac:chgData name="Andreas Wänqvist" userId="26cb167998b569eb" providerId="LiveId" clId="{E3192F3C-9BCF-4AA8-B3D3-98C56D285776}" dt="2021-05-17T06:27:13.374" v="1152" actId="20577"/>
          <ac:spMkLst>
            <pc:docMk/>
            <pc:sldMk cId="461010895" sldId="337"/>
            <ac:spMk id="5" creationId="{4F53370A-A9D4-487C-8841-DA04D4960F77}"/>
          </ac:spMkLst>
        </pc:spChg>
        <pc:spChg chg="add mod ord">
          <ac:chgData name="Andreas Wänqvist" userId="26cb167998b569eb" providerId="LiveId" clId="{E3192F3C-9BCF-4AA8-B3D3-98C56D285776}" dt="2021-05-17T06:27:07.953" v="1143" actId="700"/>
          <ac:spMkLst>
            <pc:docMk/>
            <pc:sldMk cId="461010895" sldId="337"/>
            <ac:spMk id="6" creationId="{71A43BDE-6575-4472-9CA8-FA1F4A475AE8}"/>
          </ac:spMkLst>
        </pc:spChg>
      </pc:sldChg>
      <pc:sldChg chg="addSp delSp modSp new mod modNotesTx">
        <pc:chgData name="Andreas Wänqvist" userId="26cb167998b569eb" providerId="LiveId" clId="{E3192F3C-9BCF-4AA8-B3D3-98C56D285776}" dt="2021-05-22T16:53:28.362" v="2789" actId="20577"/>
        <pc:sldMkLst>
          <pc:docMk/>
          <pc:sldMk cId="3906014090" sldId="338"/>
        </pc:sldMkLst>
        <pc:spChg chg="del">
          <ac:chgData name="Andreas Wänqvist" userId="26cb167998b569eb" providerId="LiveId" clId="{E3192F3C-9BCF-4AA8-B3D3-98C56D285776}" dt="2021-05-17T06:27:57.613" v="1154" actId="3680"/>
          <ac:spMkLst>
            <pc:docMk/>
            <pc:sldMk cId="3906014090" sldId="338"/>
            <ac:spMk id="2" creationId="{2BBBD630-AC62-4785-81A8-DBE417F3EE06}"/>
          </ac:spMkLst>
        </pc:spChg>
        <pc:spChg chg="mod">
          <ac:chgData name="Andreas Wänqvist" userId="26cb167998b569eb" providerId="LiveId" clId="{E3192F3C-9BCF-4AA8-B3D3-98C56D285776}" dt="2021-05-22T16:39:38.736" v="2727" actId="20577"/>
          <ac:spMkLst>
            <pc:docMk/>
            <pc:sldMk cId="3906014090" sldId="338"/>
            <ac:spMk id="3" creationId="{79178262-6961-4167-886F-439D51D126B4}"/>
          </ac:spMkLst>
        </pc:spChg>
        <pc:graphicFrameChg chg="add mod ord modGraphic">
          <ac:chgData name="Andreas Wänqvist" userId="26cb167998b569eb" providerId="LiveId" clId="{E3192F3C-9BCF-4AA8-B3D3-98C56D285776}" dt="2021-05-22T16:53:28.362" v="2789" actId="20577"/>
          <ac:graphicFrameMkLst>
            <pc:docMk/>
            <pc:sldMk cId="3906014090" sldId="338"/>
            <ac:graphicFrameMk id="4" creationId="{2B3536AC-7A42-4EC7-B256-AAE4C93810F5}"/>
          </ac:graphicFrameMkLst>
        </pc:graphicFrameChg>
      </pc:sldChg>
      <pc:sldChg chg="addSp delSp modSp new mod">
        <pc:chgData name="Andreas Wänqvist" userId="26cb167998b569eb" providerId="LiveId" clId="{E3192F3C-9BCF-4AA8-B3D3-98C56D285776}" dt="2021-05-22T16:34:45.782" v="2718" actId="14100"/>
        <pc:sldMkLst>
          <pc:docMk/>
          <pc:sldMk cId="1197016555" sldId="339"/>
        </pc:sldMkLst>
        <pc:spChg chg="del">
          <ac:chgData name="Andreas Wänqvist" userId="26cb167998b569eb" providerId="LiveId" clId="{E3192F3C-9BCF-4AA8-B3D3-98C56D285776}" dt="2021-05-17T06:45:44.901" v="1620" actId="3680"/>
          <ac:spMkLst>
            <pc:docMk/>
            <pc:sldMk cId="1197016555" sldId="339"/>
            <ac:spMk id="2" creationId="{B1BE7093-77CE-4567-A537-C3FE3C6AECF6}"/>
          </ac:spMkLst>
        </pc:spChg>
        <pc:spChg chg="mod">
          <ac:chgData name="Andreas Wänqvist" userId="26cb167998b569eb" providerId="LiveId" clId="{E3192F3C-9BCF-4AA8-B3D3-98C56D285776}" dt="2021-05-17T06:45:28.554" v="1619" actId="20577"/>
          <ac:spMkLst>
            <pc:docMk/>
            <pc:sldMk cId="1197016555" sldId="339"/>
            <ac:spMk id="3" creationId="{20C0F541-2AD9-4EC8-8ED1-7E58173AAC71}"/>
          </ac:spMkLst>
        </pc:spChg>
        <pc:graphicFrameChg chg="add mod ord modGraphic">
          <ac:chgData name="Andreas Wänqvist" userId="26cb167998b569eb" providerId="LiveId" clId="{E3192F3C-9BCF-4AA8-B3D3-98C56D285776}" dt="2021-05-22T16:34:45.782" v="2718" actId="14100"/>
          <ac:graphicFrameMkLst>
            <pc:docMk/>
            <pc:sldMk cId="1197016555" sldId="339"/>
            <ac:graphicFrameMk id="4" creationId="{1EEF1BD8-744E-41B5-8EDD-B2421E11EA22}"/>
          </ac:graphicFrameMkLst>
        </pc:graphicFrameChg>
      </pc:sldChg>
      <pc:sldChg chg="addSp delSp modSp new mod modAnim">
        <pc:chgData name="Andreas Wänqvist" userId="26cb167998b569eb" providerId="LiveId" clId="{E3192F3C-9BCF-4AA8-B3D3-98C56D285776}" dt="2021-05-22T14:48:00.366" v="1971"/>
        <pc:sldMkLst>
          <pc:docMk/>
          <pc:sldMk cId="3827083212" sldId="340"/>
        </pc:sldMkLst>
        <pc:spChg chg="del">
          <ac:chgData name="Andreas Wänqvist" userId="26cb167998b569eb" providerId="LiveId" clId="{E3192F3C-9BCF-4AA8-B3D3-98C56D285776}" dt="2021-05-22T14:45:55.590" v="1930" actId="22"/>
          <ac:spMkLst>
            <pc:docMk/>
            <pc:sldMk cId="3827083212" sldId="340"/>
            <ac:spMk id="2" creationId="{35471CC7-301C-4D7D-9F33-23CEB502C9FF}"/>
          </ac:spMkLst>
        </pc:spChg>
        <pc:spChg chg="mod">
          <ac:chgData name="Andreas Wänqvist" userId="26cb167998b569eb" providerId="LiveId" clId="{E3192F3C-9BCF-4AA8-B3D3-98C56D285776}" dt="2021-05-22T14:45:44.247" v="1929" actId="20577"/>
          <ac:spMkLst>
            <pc:docMk/>
            <pc:sldMk cId="3827083212" sldId="340"/>
            <ac:spMk id="3" creationId="{FDDFADBF-74D5-4A40-9663-57B9C400C423}"/>
          </ac:spMkLst>
        </pc:spChg>
        <pc:spChg chg="mod">
          <ac:chgData name="Andreas Wänqvist" userId="26cb167998b569eb" providerId="LiveId" clId="{E3192F3C-9BCF-4AA8-B3D3-98C56D285776}" dt="2021-05-22T14:46:29.142" v="1958" actId="122"/>
          <ac:spMkLst>
            <pc:docMk/>
            <pc:sldMk cId="3827083212" sldId="340"/>
            <ac:spMk id="4" creationId="{4B11582A-BA04-4ACE-90FF-02CA2BBD1D94}"/>
          </ac:spMkLst>
        </pc:spChg>
        <pc:picChg chg="add mod ord">
          <ac:chgData name="Andreas Wänqvist" userId="26cb167998b569eb" providerId="LiveId" clId="{E3192F3C-9BCF-4AA8-B3D3-98C56D285776}" dt="2021-05-22T14:45:55.590" v="1930" actId="22"/>
          <ac:picMkLst>
            <pc:docMk/>
            <pc:sldMk cId="3827083212" sldId="340"/>
            <ac:picMk id="6" creationId="{0189304A-24EA-40BB-888A-29233E8487B4}"/>
          </ac:picMkLst>
        </pc:picChg>
      </pc:sldChg>
      <pc:sldChg chg="addSp delSp modSp new mod modClrScheme chgLayout">
        <pc:chgData name="Andreas Wänqvist" userId="26cb167998b569eb" providerId="LiveId" clId="{E3192F3C-9BCF-4AA8-B3D3-98C56D285776}" dt="2021-05-22T14:54:54.210" v="2009" actId="404"/>
        <pc:sldMkLst>
          <pc:docMk/>
          <pc:sldMk cId="3752567550" sldId="341"/>
        </pc:sldMkLst>
        <pc:spChg chg="mod ord">
          <ac:chgData name="Andreas Wänqvist" userId="26cb167998b569eb" providerId="LiveId" clId="{E3192F3C-9BCF-4AA8-B3D3-98C56D285776}" dt="2021-05-22T14:54:31.277" v="2005" actId="6549"/>
          <ac:spMkLst>
            <pc:docMk/>
            <pc:sldMk cId="3752567550" sldId="341"/>
            <ac:spMk id="2" creationId="{07173694-4B43-44B6-AA41-0DECAA38E8ED}"/>
          </ac:spMkLst>
        </pc:spChg>
        <pc:spChg chg="mod ord">
          <ac:chgData name="Andreas Wänqvist" userId="26cb167998b569eb" providerId="LiveId" clId="{E3192F3C-9BCF-4AA8-B3D3-98C56D285776}" dt="2021-05-22T14:54:05.691" v="2003" actId="26606"/>
          <ac:spMkLst>
            <pc:docMk/>
            <pc:sldMk cId="3752567550" sldId="341"/>
            <ac:spMk id="3" creationId="{E650EB06-8AE1-40D7-9D35-F35D6DBA7986}"/>
          </ac:spMkLst>
        </pc:spChg>
        <pc:spChg chg="del">
          <ac:chgData name="Andreas Wänqvist" userId="26cb167998b569eb" providerId="LiveId" clId="{E3192F3C-9BCF-4AA8-B3D3-98C56D285776}" dt="2021-05-22T14:53:01.294" v="2000" actId="700"/>
          <ac:spMkLst>
            <pc:docMk/>
            <pc:sldMk cId="3752567550" sldId="341"/>
            <ac:spMk id="4" creationId="{695B94F3-3E6D-4723-AC3D-59A4ACADC095}"/>
          </ac:spMkLst>
        </pc:spChg>
        <pc:spChg chg="add del mod">
          <ac:chgData name="Andreas Wänqvist" userId="26cb167998b569eb" providerId="LiveId" clId="{E3192F3C-9BCF-4AA8-B3D3-98C56D285776}" dt="2021-05-22T14:54:05.686" v="2002" actId="26606"/>
          <ac:spMkLst>
            <pc:docMk/>
            <pc:sldMk cId="3752567550" sldId="341"/>
            <ac:spMk id="8" creationId="{BC24A279-15FE-4C9C-B8BC-6D4847B7E7F3}"/>
          </ac:spMkLst>
        </pc:spChg>
        <pc:spChg chg="add mod">
          <ac:chgData name="Andreas Wänqvist" userId="26cb167998b569eb" providerId="LiveId" clId="{E3192F3C-9BCF-4AA8-B3D3-98C56D285776}" dt="2021-05-22T14:54:54.210" v="2009" actId="404"/>
          <ac:spMkLst>
            <pc:docMk/>
            <pc:sldMk cId="3752567550" sldId="341"/>
            <ac:spMk id="10" creationId="{58CD031C-C5E0-4CB5-AEED-48388B7F5341}"/>
          </ac:spMkLst>
        </pc:spChg>
      </pc:sldChg>
      <pc:sldChg chg="modSp new mod modClrScheme chgLayout">
        <pc:chgData name="Andreas Wänqvist" userId="26cb167998b569eb" providerId="LiveId" clId="{E3192F3C-9BCF-4AA8-B3D3-98C56D285776}" dt="2021-05-23T20:00:57.452" v="2803"/>
        <pc:sldMkLst>
          <pc:docMk/>
          <pc:sldMk cId="329529" sldId="342"/>
        </pc:sldMkLst>
        <pc:spChg chg="mod">
          <ac:chgData name="Andreas Wänqvist" userId="26cb167998b569eb" providerId="LiveId" clId="{E3192F3C-9BCF-4AA8-B3D3-98C56D285776}" dt="2021-05-23T20:00:57.452" v="2803"/>
          <ac:spMkLst>
            <pc:docMk/>
            <pc:sldMk cId="329529" sldId="342"/>
            <ac:spMk id="2" creationId="{4720DDF4-27A5-4B23-B211-BCE9139392DE}"/>
          </ac:spMkLst>
        </pc:spChg>
        <pc:spChg chg="mod">
          <ac:chgData name="Andreas Wänqvist" userId="26cb167998b569eb" providerId="LiveId" clId="{E3192F3C-9BCF-4AA8-B3D3-98C56D285776}" dt="2021-05-22T15:24:16.477" v="2275" actId="26606"/>
          <ac:spMkLst>
            <pc:docMk/>
            <pc:sldMk cId="329529" sldId="342"/>
            <ac:spMk id="3" creationId="{F8DFBDDC-058A-4AF1-90F9-AF89350FB6F0}"/>
          </ac:spMkLst>
        </pc:spChg>
        <pc:spChg chg="mod">
          <ac:chgData name="Andreas Wänqvist" userId="26cb167998b569eb" providerId="LiveId" clId="{E3192F3C-9BCF-4AA8-B3D3-98C56D285776}" dt="2021-05-22T15:27:50.732" v="2322" actId="20577"/>
          <ac:spMkLst>
            <pc:docMk/>
            <pc:sldMk cId="329529" sldId="342"/>
            <ac:spMk id="4" creationId="{D594F556-B911-4715-9D4B-634E86A66D31}"/>
          </ac:spMkLst>
        </pc:spChg>
      </pc:sldChg>
      <pc:sldChg chg="addSp delSp modSp new mod modMedia modClrScheme delAnim chgLayout">
        <pc:chgData name="Andreas Wänqvist" userId="26cb167998b569eb" providerId="LiveId" clId="{E3192F3C-9BCF-4AA8-B3D3-98C56D285776}" dt="2021-05-23T20:00:33.873" v="2799" actId="20577"/>
        <pc:sldMkLst>
          <pc:docMk/>
          <pc:sldMk cId="2612255592" sldId="343"/>
        </pc:sldMkLst>
        <pc:spChg chg="mod ord">
          <ac:chgData name="Andreas Wänqvist" userId="26cb167998b569eb" providerId="LiveId" clId="{E3192F3C-9BCF-4AA8-B3D3-98C56D285776}" dt="2021-05-23T20:00:33.873" v="2799" actId="20577"/>
          <ac:spMkLst>
            <pc:docMk/>
            <pc:sldMk cId="2612255592" sldId="343"/>
            <ac:spMk id="2" creationId="{27B9E665-789A-4C0A-B42B-F75D01EA790D}"/>
          </ac:spMkLst>
        </pc:spChg>
        <pc:spChg chg="mod ord">
          <ac:chgData name="Andreas Wänqvist" userId="26cb167998b569eb" providerId="LiveId" clId="{E3192F3C-9BCF-4AA8-B3D3-98C56D285776}" dt="2021-05-22T16:18:55.538" v="2577" actId="700"/>
          <ac:spMkLst>
            <pc:docMk/>
            <pc:sldMk cId="2612255592" sldId="343"/>
            <ac:spMk id="3" creationId="{DFF3FA11-E382-4D54-8986-70AEB41E126B}"/>
          </ac:spMkLst>
        </pc:spChg>
        <pc:spChg chg="add del">
          <ac:chgData name="Andreas Wänqvist" userId="26cb167998b569eb" providerId="LiveId" clId="{E3192F3C-9BCF-4AA8-B3D3-98C56D285776}" dt="2021-05-22T16:18:55.538" v="2577" actId="700"/>
          <ac:spMkLst>
            <pc:docMk/>
            <pc:sldMk cId="2612255592" sldId="343"/>
            <ac:spMk id="4" creationId="{52F4607D-A4C9-4C20-A78F-8E8CC7BB86A8}"/>
          </ac:spMkLst>
        </pc:spChg>
        <pc:picChg chg="add del mod">
          <ac:chgData name="Andreas Wänqvist" userId="26cb167998b569eb" providerId="LiveId" clId="{E3192F3C-9BCF-4AA8-B3D3-98C56D285776}" dt="2021-05-22T16:16:11.750" v="2417" actId="26606"/>
          <ac:picMkLst>
            <pc:docMk/>
            <pc:sldMk cId="2612255592" sldId="343"/>
            <ac:picMk id="6" creationId="{43CABB19-6117-4DB8-B874-CC12EBE494C7}"/>
          </ac:picMkLst>
        </pc:picChg>
      </pc:sldChg>
    </pc:docChg>
  </pc:docChgLst>
  <pc:docChgLst>
    <pc:chgData name="Andreas Wänqvist" userId="26cb167998b569eb" providerId="LiveId" clId="{C1233C54-488E-4725-8E22-7C3328146FBD}"/>
    <pc:docChg chg="undo custSel addSld delSld modSld modSection">
      <pc:chgData name="Andreas Wänqvist" userId="26cb167998b569eb" providerId="LiveId" clId="{C1233C54-488E-4725-8E22-7C3328146FBD}" dt="2021-06-23T14:56:04.501" v="275" actId="113"/>
      <pc:docMkLst>
        <pc:docMk/>
      </pc:docMkLst>
      <pc:sldChg chg="modSp mod">
        <pc:chgData name="Andreas Wänqvist" userId="26cb167998b569eb" providerId="LiveId" clId="{C1233C54-488E-4725-8E22-7C3328146FBD}" dt="2021-06-23T14:30:48.555" v="79" actId="6549"/>
        <pc:sldMkLst>
          <pc:docMk/>
          <pc:sldMk cId="1082182965" sldId="317"/>
        </pc:sldMkLst>
        <pc:spChg chg="mod">
          <ac:chgData name="Andreas Wänqvist" userId="26cb167998b569eb" providerId="LiveId" clId="{C1233C54-488E-4725-8E22-7C3328146FBD}" dt="2021-06-23T14:30:48.555" v="79" actId="6549"/>
          <ac:spMkLst>
            <pc:docMk/>
            <pc:sldMk cId="1082182965" sldId="317"/>
            <ac:spMk id="12" creationId="{F598559A-4B6E-4CC9-8577-AB9C6F037DAF}"/>
          </ac:spMkLst>
        </pc:spChg>
      </pc:sldChg>
      <pc:sldChg chg="modSp mod">
        <pc:chgData name="Andreas Wänqvist" userId="26cb167998b569eb" providerId="LiveId" clId="{C1233C54-488E-4725-8E22-7C3328146FBD}" dt="2021-06-23T14:56:04.501" v="275" actId="113"/>
        <pc:sldMkLst>
          <pc:docMk/>
          <pc:sldMk cId="2999438782" sldId="320"/>
        </pc:sldMkLst>
        <pc:spChg chg="mod">
          <ac:chgData name="Andreas Wänqvist" userId="26cb167998b569eb" providerId="LiveId" clId="{C1233C54-488E-4725-8E22-7C3328146FBD}" dt="2021-06-23T14:56:04.501" v="275" actId="113"/>
          <ac:spMkLst>
            <pc:docMk/>
            <pc:sldMk cId="2999438782" sldId="320"/>
            <ac:spMk id="13" creationId="{EEBA87AC-3D9E-4FBB-8184-1157B2774916}"/>
          </ac:spMkLst>
        </pc:spChg>
      </pc:sldChg>
      <pc:sldChg chg="del">
        <pc:chgData name="Andreas Wänqvist" userId="26cb167998b569eb" providerId="LiveId" clId="{C1233C54-488E-4725-8E22-7C3328146FBD}" dt="2021-06-23T14:31:44.198" v="80" actId="47"/>
        <pc:sldMkLst>
          <pc:docMk/>
          <pc:sldMk cId="1589343665" sldId="326"/>
        </pc:sldMkLst>
      </pc:sldChg>
      <pc:sldChg chg="del">
        <pc:chgData name="Andreas Wänqvist" userId="26cb167998b569eb" providerId="LiveId" clId="{C1233C54-488E-4725-8E22-7C3328146FBD}" dt="2021-06-23T14:31:48.395" v="81" actId="47"/>
        <pc:sldMkLst>
          <pc:docMk/>
          <pc:sldMk cId="2845349531" sldId="328"/>
        </pc:sldMkLst>
      </pc:sldChg>
      <pc:sldChg chg="modSp mod modShow">
        <pc:chgData name="Andreas Wänqvist" userId="26cb167998b569eb" providerId="LiveId" clId="{C1233C54-488E-4725-8E22-7C3328146FBD}" dt="2021-06-23T14:33:12.200" v="95" actId="6549"/>
        <pc:sldMkLst>
          <pc:docMk/>
          <pc:sldMk cId="4059444806" sldId="329"/>
        </pc:sldMkLst>
        <pc:spChg chg="mod">
          <ac:chgData name="Andreas Wänqvist" userId="26cb167998b569eb" providerId="LiveId" clId="{C1233C54-488E-4725-8E22-7C3328146FBD}" dt="2021-06-23T14:33:12.200" v="95" actId="6549"/>
          <ac:spMkLst>
            <pc:docMk/>
            <pc:sldMk cId="4059444806" sldId="329"/>
            <ac:spMk id="19" creationId="{AAFFF985-3C01-4921-875D-72FF866B1669}"/>
          </ac:spMkLst>
        </pc:spChg>
      </pc:sldChg>
      <pc:sldChg chg="modSp mod modClrScheme chgLayout">
        <pc:chgData name="Andreas Wänqvist" userId="26cb167998b569eb" providerId="LiveId" clId="{C1233C54-488E-4725-8E22-7C3328146FBD}" dt="2021-06-23T14:37:28.924" v="268" actId="26606"/>
        <pc:sldMkLst>
          <pc:docMk/>
          <pc:sldMk cId="364630488" sldId="331"/>
        </pc:sldMkLst>
        <pc:spChg chg="mod">
          <ac:chgData name="Andreas Wänqvist" userId="26cb167998b569eb" providerId="LiveId" clId="{C1233C54-488E-4725-8E22-7C3328146FBD}" dt="2021-06-23T14:37:28.924" v="268" actId="26606"/>
          <ac:spMkLst>
            <pc:docMk/>
            <pc:sldMk cId="364630488" sldId="331"/>
            <ac:spMk id="7" creationId="{0DAEFA90-EF9D-49B2-AFF4-C72B5E56213B}"/>
          </ac:spMkLst>
        </pc:spChg>
        <pc:spChg chg="mod">
          <ac:chgData name="Andreas Wänqvist" userId="26cb167998b569eb" providerId="LiveId" clId="{C1233C54-488E-4725-8E22-7C3328146FBD}" dt="2021-06-23T14:37:28.924" v="268" actId="26606"/>
          <ac:spMkLst>
            <pc:docMk/>
            <pc:sldMk cId="364630488" sldId="331"/>
            <ac:spMk id="9" creationId="{0D77EE76-0707-42F7-ADDC-0C40BC4B9B5E}"/>
          </ac:spMkLst>
        </pc:spChg>
        <pc:picChg chg="mod">
          <ac:chgData name="Andreas Wänqvist" userId="26cb167998b569eb" providerId="LiveId" clId="{C1233C54-488E-4725-8E22-7C3328146FBD}" dt="2021-06-23T14:37:28.924" v="268" actId="26606"/>
          <ac:picMkLst>
            <pc:docMk/>
            <pc:sldMk cId="364630488" sldId="331"/>
            <ac:picMk id="11" creationId="{EBF56A83-BD3A-423D-84EC-2C7DA10F5A17}"/>
          </ac:picMkLst>
        </pc:picChg>
      </pc:sldChg>
      <pc:sldChg chg="modSp mod">
        <pc:chgData name="Andreas Wänqvist" userId="26cb167998b569eb" providerId="LiveId" clId="{C1233C54-488E-4725-8E22-7C3328146FBD}" dt="2021-06-22T17:03:51.517" v="28" actId="20577"/>
        <pc:sldMkLst>
          <pc:docMk/>
          <pc:sldMk cId="3906014090" sldId="338"/>
        </pc:sldMkLst>
        <pc:graphicFrameChg chg="modGraphic">
          <ac:chgData name="Andreas Wänqvist" userId="26cb167998b569eb" providerId="LiveId" clId="{C1233C54-488E-4725-8E22-7C3328146FBD}" dt="2021-06-22T17:03:51.517" v="28" actId="20577"/>
          <ac:graphicFrameMkLst>
            <pc:docMk/>
            <pc:sldMk cId="3906014090" sldId="338"/>
            <ac:graphicFrameMk id="4" creationId="{2B3536AC-7A42-4EC7-B256-AAE4C93810F5}"/>
          </ac:graphicFrameMkLst>
        </pc:graphicFrameChg>
      </pc:sldChg>
      <pc:sldChg chg="modSp mod">
        <pc:chgData name="Andreas Wänqvist" userId="26cb167998b569eb" providerId="LiveId" clId="{C1233C54-488E-4725-8E22-7C3328146FBD}" dt="2021-06-22T17:07:32.722" v="55" actId="20577"/>
        <pc:sldMkLst>
          <pc:docMk/>
          <pc:sldMk cId="1197016555" sldId="339"/>
        </pc:sldMkLst>
        <pc:graphicFrameChg chg="modGraphic">
          <ac:chgData name="Andreas Wänqvist" userId="26cb167998b569eb" providerId="LiveId" clId="{C1233C54-488E-4725-8E22-7C3328146FBD}" dt="2021-06-22T17:07:32.722" v="55" actId="20577"/>
          <ac:graphicFrameMkLst>
            <pc:docMk/>
            <pc:sldMk cId="1197016555" sldId="339"/>
            <ac:graphicFrameMk id="4" creationId="{1EEF1BD8-744E-41B5-8EDD-B2421E11EA22}"/>
          </ac:graphicFrameMkLst>
        </pc:graphicFrameChg>
      </pc:sldChg>
      <pc:sldChg chg="addSp delSp modSp new mod modClrScheme chgLayout modNotesTx">
        <pc:chgData name="Andreas Wänqvist" userId="26cb167998b569eb" providerId="LiveId" clId="{C1233C54-488E-4725-8E22-7C3328146FBD}" dt="2021-06-23T14:37:11.232" v="260" actId="20577"/>
        <pc:sldMkLst>
          <pc:docMk/>
          <pc:sldMk cId="3531613731" sldId="344"/>
        </pc:sldMkLst>
        <pc:spChg chg="add del mod">
          <ac:chgData name="Andreas Wänqvist" userId="26cb167998b569eb" providerId="LiveId" clId="{C1233C54-488E-4725-8E22-7C3328146FBD}" dt="2021-06-23T14:35:53.783" v="170" actId="26606"/>
          <ac:spMkLst>
            <pc:docMk/>
            <pc:sldMk cId="3531613731" sldId="344"/>
            <ac:spMk id="2" creationId="{19B3A5CE-E2A2-420E-8615-CE078AB3503D}"/>
          </ac:spMkLst>
        </pc:spChg>
        <pc:spChg chg="mod">
          <ac:chgData name="Andreas Wänqvist" userId="26cb167998b569eb" providerId="LiveId" clId="{C1233C54-488E-4725-8E22-7C3328146FBD}" dt="2021-06-23T14:35:53.783" v="170" actId="26606"/>
          <ac:spMkLst>
            <pc:docMk/>
            <pc:sldMk cId="3531613731" sldId="344"/>
            <ac:spMk id="3" creationId="{DAB4EA39-7949-4BDE-9F42-E6FE5DDB9153}"/>
          </ac:spMkLst>
        </pc:spChg>
        <pc:spChg chg="add del">
          <ac:chgData name="Andreas Wänqvist" userId="26cb167998b569eb" providerId="LiveId" clId="{C1233C54-488E-4725-8E22-7C3328146FBD}" dt="2021-06-23T14:35:53.783" v="170" actId="26606"/>
          <ac:spMkLst>
            <pc:docMk/>
            <pc:sldMk cId="3531613731" sldId="344"/>
            <ac:spMk id="4" creationId="{7E56BAEF-2F2C-4CCE-AF31-11E376D311F0}"/>
          </ac:spMkLst>
        </pc:spChg>
        <pc:graphicFrameChg chg="add del mod">
          <ac:chgData name="Andreas Wänqvist" userId="26cb167998b569eb" providerId="LiveId" clId="{C1233C54-488E-4725-8E22-7C3328146FBD}" dt="2021-06-23T14:35:49.653" v="163" actId="26606"/>
          <ac:graphicFrameMkLst>
            <pc:docMk/>
            <pc:sldMk cId="3531613731" sldId="344"/>
            <ac:graphicFrameMk id="6" creationId="{8CD9CAD2-46B2-480F-A1F0-A9A36CDA2708}"/>
          </ac:graphicFrameMkLst>
        </pc:graphicFrameChg>
        <pc:graphicFrameChg chg="add del mod">
          <ac:chgData name="Andreas Wänqvist" userId="26cb167998b569eb" providerId="LiveId" clId="{C1233C54-488E-4725-8E22-7C3328146FBD}" dt="2021-06-23T14:35:50.832" v="165" actId="26606"/>
          <ac:graphicFrameMkLst>
            <pc:docMk/>
            <pc:sldMk cId="3531613731" sldId="344"/>
            <ac:graphicFrameMk id="8" creationId="{9FE39245-A863-4EAA-989F-FF206C4BDD0C}"/>
          </ac:graphicFrameMkLst>
        </pc:graphicFrameChg>
        <pc:graphicFrameChg chg="add del mod">
          <ac:chgData name="Andreas Wänqvist" userId="26cb167998b569eb" providerId="LiveId" clId="{C1233C54-488E-4725-8E22-7C3328146FBD}" dt="2021-06-23T14:35:51.706" v="167" actId="26606"/>
          <ac:graphicFrameMkLst>
            <pc:docMk/>
            <pc:sldMk cId="3531613731" sldId="344"/>
            <ac:graphicFrameMk id="10" creationId="{BBD5F74A-97CB-481D-ACB6-0404934CFB2F}"/>
          </ac:graphicFrameMkLst>
        </pc:graphicFrameChg>
        <pc:graphicFrameChg chg="add del mod">
          <ac:chgData name="Andreas Wänqvist" userId="26cb167998b569eb" providerId="LiveId" clId="{C1233C54-488E-4725-8E22-7C3328146FBD}" dt="2021-06-23T14:35:53.761" v="169" actId="26606"/>
          <ac:graphicFrameMkLst>
            <pc:docMk/>
            <pc:sldMk cId="3531613731" sldId="344"/>
            <ac:graphicFrameMk id="12" creationId="{9FE39245-A863-4EAA-989F-FF206C4BDD0C}"/>
          </ac:graphicFrameMkLst>
        </pc:graphicFrameChg>
        <pc:graphicFrameChg chg="add mod">
          <ac:chgData name="Andreas Wänqvist" userId="26cb167998b569eb" providerId="LiveId" clId="{C1233C54-488E-4725-8E22-7C3328146FBD}" dt="2021-06-23T14:35:53.783" v="170" actId="26606"/>
          <ac:graphicFrameMkLst>
            <pc:docMk/>
            <pc:sldMk cId="3531613731" sldId="344"/>
            <ac:graphicFrameMk id="14" creationId="{BBD5F74A-97CB-481D-ACB6-0404934CFB2F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A6B65F-08E5-4CF5-B603-DA7D2ADAF9E1}" type="doc">
      <dgm:prSet loTypeId="urn:microsoft.com/office/officeart/2005/8/layout/vList2" loCatId="list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347C4C7E-AFE8-4027-ACC0-561F3E1C8575}">
      <dgm:prSet/>
      <dgm:spPr/>
      <dgm:t>
        <a:bodyPr/>
        <a:lstStyle/>
        <a:p>
          <a:r>
            <a:rPr lang="en-US"/>
            <a:t>Central US</a:t>
          </a:r>
        </a:p>
      </dgm:t>
    </dgm:pt>
    <dgm:pt modelId="{F651373F-A2B6-4A27-9B92-DA5F1AD9E0C0}" type="parTrans" cxnId="{E4BFA519-379C-4757-8A6B-6685974B0D3B}">
      <dgm:prSet/>
      <dgm:spPr/>
      <dgm:t>
        <a:bodyPr/>
        <a:lstStyle/>
        <a:p>
          <a:endParaRPr lang="en-US"/>
        </a:p>
      </dgm:t>
    </dgm:pt>
    <dgm:pt modelId="{10D36E62-0E2C-4F03-A985-440796A937B6}" type="sibTrans" cxnId="{E4BFA519-379C-4757-8A6B-6685974B0D3B}">
      <dgm:prSet/>
      <dgm:spPr/>
      <dgm:t>
        <a:bodyPr/>
        <a:lstStyle/>
        <a:p>
          <a:endParaRPr lang="en-US"/>
        </a:p>
      </dgm:t>
    </dgm:pt>
    <dgm:pt modelId="{1E29D3EC-C2F6-4B07-B2CA-967DD34CB2BD}">
      <dgm:prSet/>
      <dgm:spPr/>
      <dgm:t>
        <a:bodyPr/>
        <a:lstStyle/>
        <a:p>
          <a:r>
            <a:rPr lang="en-US"/>
            <a:t>East US 2</a:t>
          </a:r>
        </a:p>
      </dgm:t>
    </dgm:pt>
    <dgm:pt modelId="{B8224D3B-DCF9-452A-9ABC-038AE00C7A91}" type="parTrans" cxnId="{20C2ADE9-F1FA-4AA6-9E82-7614B24249C4}">
      <dgm:prSet/>
      <dgm:spPr/>
      <dgm:t>
        <a:bodyPr/>
        <a:lstStyle/>
        <a:p>
          <a:endParaRPr lang="en-US"/>
        </a:p>
      </dgm:t>
    </dgm:pt>
    <dgm:pt modelId="{7F3B0485-CFD8-48DF-B0F5-2B63FF1A392C}" type="sibTrans" cxnId="{20C2ADE9-F1FA-4AA6-9E82-7614B24249C4}">
      <dgm:prSet/>
      <dgm:spPr/>
      <dgm:t>
        <a:bodyPr/>
        <a:lstStyle/>
        <a:p>
          <a:endParaRPr lang="en-US"/>
        </a:p>
      </dgm:t>
    </dgm:pt>
    <dgm:pt modelId="{114032F2-C96B-4288-A4F4-90C67FCF5ABC}">
      <dgm:prSet/>
      <dgm:spPr/>
      <dgm:t>
        <a:bodyPr/>
        <a:lstStyle/>
        <a:p>
          <a:r>
            <a:rPr lang="en-US"/>
            <a:t>West US 2</a:t>
          </a:r>
        </a:p>
      </dgm:t>
    </dgm:pt>
    <dgm:pt modelId="{39F83377-6D67-4638-B0E8-6EEF7EF605A8}" type="parTrans" cxnId="{C566FA4A-F1FC-445C-AFC0-2EF6A9A2F2D7}">
      <dgm:prSet/>
      <dgm:spPr/>
      <dgm:t>
        <a:bodyPr/>
        <a:lstStyle/>
        <a:p>
          <a:endParaRPr lang="en-US"/>
        </a:p>
      </dgm:t>
    </dgm:pt>
    <dgm:pt modelId="{45018473-8CB9-4A42-87EE-3C9CE486CA42}" type="sibTrans" cxnId="{C566FA4A-F1FC-445C-AFC0-2EF6A9A2F2D7}">
      <dgm:prSet/>
      <dgm:spPr/>
      <dgm:t>
        <a:bodyPr/>
        <a:lstStyle/>
        <a:p>
          <a:endParaRPr lang="en-US"/>
        </a:p>
      </dgm:t>
    </dgm:pt>
    <dgm:pt modelId="{5A935295-320C-44E3-B9A1-90941D3811AA}">
      <dgm:prSet/>
      <dgm:spPr/>
      <dgm:t>
        <a:bodyPr/>
        <a:lstStyle/>
        <a:p>
          <a:r>
            <a:rPr lang="en-US"/>
            <a:t>East Asia</a:t>
          </a:r>
        </a:p>
      </dgm:t>
    </dgm:pt>
    <dgm:pt modelId="{1793A496-EBF1-4D42-90FA-12065F7987DD}" type="parTrans" cxnId="{F438276F-90E9-49E5-A53A-A6E62F3DDD5F}">
      <dgm:prSet/>
      <dgm:spPr/>
      <dgm:t>
        <a:bodyPr/>
        <a:lstStyle/>
        <a:p>
          <a:endParaRPr lang="en-US"/>
        </a:p>
      </dgm:t>
    </dgm:pt>
    <dgm:pt modelId="{962CBFDF-3C19-44EC-B166-DAB3F712F0E0}" type="sibTrans" cxnId="{F438276F-90E9-49E5-A53A-A6E62F3DDD5F}">
      <dgm:prSet/>
      <dgm:spPr/>
      <dgm:t>
        <a:bodyPr/>
        <a:lstStyle/>
        <a:p>
          <a:endParaRPr lang="en-US"/>
        </a:p>
      </dgm:t>
    </dgm:pt>
    <dgm:pt modelId="{80B02678-DEF9-451F-9ED3-C5388201D2FA}">
      <dgm:prSet/>
      <dgm:spPr/>
      <dgm:t>
        <a:bodyPr/>
        <a:lstStyle/>
        <a:p>
          <a:r>
            <a:rPr lang="en-US"/>
            <a:t>West Europe</a:t>
          </a:r>
        </a:p>
      </dgm:t>
    </dgm:pt>
    <dgm:pt modelId="{B6A15416-789C-4708-9114-8F808AAD3E18}" type="parTrans" cxnId="{DCD9B4E9-3083-447B-B5C0-D5059D4E6DB0}">
      <dgm:prSet/>
      <dgm:spPr/>
      <dgm:t>
        <a:bodyPr/>
        <a:lstStyle/>
        <a:p>
          <a:endParaRPr lang="en-US"/>
        </a:p>
      </dgm:t>
    </dgm:pt>
    <dgm:pt modelId="{5E138AA2-66F6-4991-B97E-94DCD1916F24}" type="sibTrans" cxnId="{DCD9B4E9-3083-447B-B5C0-D5059D4E6DB0}">
      <dgm:prSet/>
      <dgm:spPr/>
      <dgm:t>
        <a:bodyPr/>
        <a:lstStyle/>
        <a:p>
          <a:endParaRPr lang="en-US"/>
        </a:p>
      </dgm:t>
    </dgm:pt>
    <dgm:pt modelId="{D4F88DDE-7E40-46B6-9B90-7B0886922B45}" type="pres">
      <dgm:prSet presAssocID="{D3A6B65F-08E5-4CF5-B603-DA7D2ADAF9E1}" presName="linear" presStyleCnt="0">
        <dgm:presLayoutVars>
          <dgm:animLvl val="lvl"/>
          <dgm:resizeHandles val="exact"/>
        </dgm:presLayoutVars>
      </dgm:prSet>
      <dgm:spPr/>
    </dgm:pt>
    <dgm:pt modelId="{0D02967E-6B96-4ABC-8A17-10C2C9878910}" type="pres">
      <dgm:prSet presAssocID="{347C4C7E-AFE8-4027-ACC0-561F3E1C8575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BCB3AB26-BC9D-418A-B4C5-B8C0A2E3AAE1}" type="pres">
      <dgm:prSet presAssocID="{10D36E62-0E2C-4F03-A985-440796A937B6}" presName="spacer" presStyleCnt="0"/>
      <dgm:spPr/>
    </dgm:pt>
    <dgm:pt modelId="{7E94A7F6-4281-48F0-BFFC-E983C9B8EEF9}" type="pres">
      <dgm:prSet presAssocID="{1E29D3EC-C2F6-4B07-B2CA-967DD34CB2B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148B43D-4D11-4FCB-A638-05D34B0AA44A}" type="pres">
      <dgm:prSet presAssocID="{7F3B0485-CFD8-48DF-B0F5-2B63FF1A392C}" presName="spacer" presStyleCnt="0"/>
      <dgm:spPr/>
    </dgm:pt>
    <dgm:pt modelId="{DBE9BFB6-D87D-4D1B-A732-E967B7D1A8E3}" type="pres">
      <dgm:prSet presAssocID="{114032F2-C96B-4288-A4F4-90C67FCF5ABC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A633F88C-E45B-4C8C-A7D0-F9A7D6877A1F}" type="pres">
      <dgm:prSet presAssocID="{45018473-8CB9-4A42-87EE-3C9CE486CA42}" presName="spacer" presStyleCnt="0"/>
      <dgm:spPr/>
    </dgm:pt>
    <dgm:pt modelId="{D33698E4-9A09-4FA7-BDDE-FA3A6CCBDFBA}" type="pres">
      <dgm:prSet presAssocID="{5A935295-320C-44E3-B9A1-90941D3811A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B94861BC-D36C-4B31-891B-27E7C9993BC9}" type="pres">
      <dgm:prSet presAssocID="{962CBFDF-3C19-44EC-B166-DAB3F712F0E0}" presName="spacer" presStyleCnt="0"/>
      <dgm:spPr/>
    </dgm:pt>
    <dgm:pt modelId="{A4428C25-51F2-45AF-86CE-19A6CC10FC4E}" type="pres">
      <dgm:prSet presAssocID="{80B02678-DEF9-451F-9ED3-C5388201D2F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E4BFA519-379C-4757-8A6B-6685974B0D3B}" srcId="{D3A6B65F-08E5-4CF5-B603-DA7D2ADAF9E1}" destId="{347C4C7E-AFE8-4027-ACC0-561F3E1C8575}" srcOrd="0" destOrd="0" parTransId="{F651373F-A2B6-4A27-9B92-DA5F1AD9E0C0}" sibTransId="{10D36E62-0E2C-4F03-A985-440796A937B6}"/>
    <dgm:cxn modelId="{21F0871F-33BB-43C7-8973-9032072A7283}" type="presOf" srcId="{5A935295-320C-44E3-B9A1-90941D3811AA}" destId="{D33698E4-9A09-4FA7-BDDE-FA3A6CCBDFBA}" srcOrd="0" destOrd="0" presId="urn:microsoft.com/office/officeart/2005/8/layout/vList2"/>
    <dgm:cxn modelId="{C566FA4A-F1FC-445C-AFC0-2EF6A9A2F2D7}" srcId="{D3A6B65F-08E5-4CF5-B603-DA7D2ADAF9E1}" destId="{114032F2-C96B-4288-A4F4-90C67FCF5ABC}" srcOrd="2" destOrd="0" parTransId="{39F83377-6D67-4638-B0E8-6EEF7EF605A8}" sibTransId="{45018473-8CB9-4A42-87EE-3C9CE486CA42}"/>
    <dgm:cxn modelId="{3E8C536C-B2F1-47BA-8F5E-CD7301F921CE}" type="presOf" srcId="{114032F2-C96B-4288-A4F4-90C67FCF5ABC}" destId="{DBE9BFB6-D87D-4D1B-A732-E967B7D1A8E3}" srcOrd="0" destOrd="0" presId="urn:microsoft.com/office/officeart/2005/8/layout/vList2"/>
    <dgm:cxn modelId="{C6A2AE4C-9B2D-461C-A78F-05EB78908FBF}" type="presOf" srcId="{80B02678-DEF9-451F-9ED3-C5388201D2FA}" destId="{A4428C25-51F2-45AF-86CE-19A6CC10FC4E}" srcOrd="0" destOrd="0" presId="urn:microsoft.com/office/officeart/2005/8/layout/vList2"/>
    <dgm:cxn modelId="{F438276F-90E9-49E5-A53A-A6E62F3DDD5F}" srcId="{D3A6B65F-08E5-4CF5-B603-DA7D2ADAF9E1}" destId="{5A935295-320C-44E3-B9A1-90941D3811AA}" srcOrd="3" destOrd="0" parTransId="{1793A496-EBF1-4D42-90FA-12065F7987DD}" sibTransId="{962CBFDF-3C19-44EC-B166-DAB3F712F0E0}"/>
    <dgm:cxn modelId="{FC8A7392-4E8F-4F73-9F96-2147F972AA26}" type="presOf" srcId="{1E29D3EC-C2F6-4B07-B2CA-967DD34CB2BD}" destId="{7E94A7F6-4281-48F0-BFFC-E983C9B8EEF9}" srcOrd="0" destOrd="0" presId="urn:microsoft.com/office/officeart/2005/8/layout/vList2"/>
    <dgm:cxn modelId="{BAC945B3-B050-46DA-A9DA-6B6B23C86445}" type="presOf" srcId="{347C4C7E-AFE8-4027-ACC0-561F3E1C8575}" destId="{0D02967E-6B96-4ABC-8A17-10C2C9878910}" srcOrd="0" destOrd="0" presId="urn:microsoft.com/office/officeart/2005/8/layout/vList2"/>
    <dgm:cxn modelId="{FFD15AD1-8E22-43B5-921D-5C2615930E34}" type="presOf" srcId="{D3A6B65F-08E5-4CF5-B603-DA7D2ADAF9E1}" destId="{D4F88DDE-7E40-46B6-9B90-7B0886922B45}" srcOrd="0" destOrd="0" presId="urn:microsoft.com/office/officeart/2005/8/layout/vList2"/>
    <dgm:cxn modelId="{20C2ADE9-F1FA-4AA6-9E82-7614B24249C4}" srcId="{D3A6B65F-08E5-4CF5-B603-DA7D2ADAF9E1}" destId="{1E29D3EC-C2F6-4B07-B2CA-967DD34CB2BD}" srcOrd="1" destOrd="0" parTransId="{B8224D3B-DCF9-452A-9ABC-038AE00C7A91}" sibTransId="{7F3B0485-CFD8-48DF-B0F5-2B63FF1A392C}"/>
    <dgm:cxn modelId="{DCD9B4E9-3083-447B-B5C0-D5059D4E6DB0}" srcId="{D3A6B65F-08E5-4CF5-B603-DA7D2ADAF9E1}" destId="{80B02678-DEF9-451F-9ED3-C5388201D2FA}" srcOrd="4" destOrd="0" parTransId="{B6A15416-789C-4708-9114-8F808AAD3E18}" sibTransId="{5E138AA2-66F6-4991-B97E-94DCD1916F24}"/>
    <dgm:cxn modelId="{0A4EB479-68A0-4B5F-A1E6-47C123D66C3D}" type="presParOf" srcId="{D4F88DDE-7E40-46B6-9B90-7B0886922B45}" destId="{0D02967E-6B96-4ABC-8A17-10C2C9878910}" srcOrd="0" destOrd="0" presId="urn:microsoft.com/office/officeart/2005/8/layout/vList2"/>
    <dgm:cxn modelId="{616161E2-9CDA-44F0-B027-52E9B486E8E2}" type="presParOf" srcId="{D4F88DDE-7E40-46B6-9B90-7B0886922B45}" destId="{BCB3AB26-BC9D-418A-B4C5-B8C0A2E3AAE1}" srcOrd="1" destOrd="0" presId="urn:microsoft.com/office/officeart/2005/8/layout/vList2"/>
    <dgm:cxn modelId="{B76030D0-5F2A-4A66-8FF3-340CE6820197}" type="presParOf" srcId="{D4F88DDE-7E40-46B6-9B90-7B0886922B45}" destId="{7E94A7F6-4281-48F0-BFFC-E983C9B8EEF9}" srcOrd="2" destOrd="0" presId="urn:microsoft.com/office/officeart/2005/8/layout/vList2"/>
    <dgm:cxn modelId="{C48EE66D-47A9-4F65-853F-538754C51795}" type="presParOf" srcId="{D4F88DDE-7E40-46B6-9B90-7B0886922B45}" destId="{9148B43D-4D11-4FCB-A638-05D34B0AA44A}" srcOrd="3" destOrd="0" presId="urn:microsoft.com/office/officeart/2005/8/layout/vList2"/>
    <dgm:cxn modelId="{B91D54B1-D7E1-4F36-B2DE-F3232C62CADF}" type="presParOf" srcId="{D4F88DDE-7E40-46B6-9B90-7B0886922B45}" destId="{DBE9BFB6-D87D-4D1B-A732-E967B7D1A8E3}" srcOrd="4" destOrd="0" presId="urn:microsoft.com/office/officeart/2005/8/layout/vList2"/>
    <dgm:cxn modelId="{AAE1D1BF-C7C4-42D7-8EC8-B90AE0D73893}" type="presParOf" srcId="{D4F88DDE-7E40-46B6-9B90-7B0886922B45}" destId="{A633F88C-E45B-4C8C-A7D0-F9A7D6877A1F}" srcOrd="5" destOrd="0" presId="urn:microsoft.com/office/officeart/2005/8/layout/vList2"/>
    <dgm:cxn modelId="{57AD8F38-2835-4401-8CFF-DFF82B21CE44}" type="presParOf" srcId="{D4F88DDE-7E40-46B6-9B90-7B0886922B45}" destId="{D33698E4-9A09-4FA7-BDDE-FA3A6CCBDFBA}" srcOrd="6" destOrd="0" presId="urn:microsoft.com/office/officeart/2005/8/layout/vList2"/>
    <dgm:cxn modelId="{D541CDF2-596C-4E69-8741-659295503518}" type="presParOf" srcId="{D4F88DDE-7E40-46B6-9B90-7B0886922B45}" destId="{B94861BC-D36C-4B31-891B-27E7C9993BC9}" srcOrd="7" destOrd="0" presId="urn:microsoft.com/office/officeart/2005/8/layout/vList2"/>
    <dgm:cxn modelId="{997576EC-D05A-4792-9772-04937CD3C7BB}" type="presParOf" srcId="{D4F88DDE-7E40-46B6-9B90-7B0886922B45}" destId="{A4428C25-51F2-45AF-86CE-19A6CC10FC4E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02967E-6B96-4ABC-8A17-10C2C9878910}">
      <dsp:nvSpPr>
        <dsp:cNvPr id="0" name=""/>
        <dsp:cNvSpPr/>
      </dsp:nvSpPr>
      <dsp:spPr>
        <a:xfrm>
          <a:off x="0" y="33971"/>
          <a:ext cx="7124400" cy="8154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Central US</a:t>
          </a:r>
        </a:p>
      </dsp:txBody>
      <dsp:txXfrm>
        <a:off x="39809" y="73780"/>
        <a:ext cx="7044782" cy="735872"/>
      </dsp:txXfrm>
    </dsp:sp>
    <dsp:sp modelId="{7E94A7F6-4281-48F0-BFFC-E983C9B8EEF9}">
      <dsp:nvSpPr>
        <dsp:cNvPr id="0" name=""/>
        <dsp:cNvSpPr/>
      </dsp:nvSpPr>
      <dsp:spPr>
        <a:xfrm>
          <a:off x="0" y="947381"/>
          <a:ext cx="7124400" cy="8154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East US 2</a:t>
          </a:r>
        </a:p>
      </dsp:txBody>
      <dsp:txXfrm>
        <a:off x="39809" y="987190"/>
        <a:ext cx="7044782" cy="735872"/>
      </dsp:txXfrm>
    </dsp:sp>
    <dsp:sp modelId="{DBE9BFB6-D87D-4D1B-A732-E967B7D1A8E3}">
      <dsp:nvSpPr>
        <dsp:cNvPr id="0" name=""/>
        <dsp:cNvSpPr/>
      </dsp:nvSpPr>
      <dsp:spPr>
        <a:xfrm>
          <a:off x="0" y="1860792"/>
          <a:ext cx="7124400" cy="8154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West US 2</a:t>
          </a:r>
        </a:p>
      </dsp:txBody>
      <dsp:txXfrm>
        <a:off x="39809" y="1900601"/>
        <a:ext cx="7044782" cy="735872"/>
      </dsp:txXfrm>
    </dsp:sp>
    <dsp:sp modelId="{D33698E4-9A09-4FA7-BDDE-FA3A6CCBDFBA}">
      <dsp:nvSpPr>
        <dsp:cNvPr id="0" name=""/>
        <dsp:cNvSpPr/>
      </dsp:nvSpPr>
      <dsp:spPr>
        <a:xfrm>
          <a:off x="0" y="2774202"/>
          <a:ext cx="7124400" cy="8154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East Asia</a:t>
          </a:r>
        </a:p>
      </dsp:txBody>
      <dsp:txXfrm>
        <a:off x="39809" y="2814011"/>
        <a:ext cx="7044782" cy="735872"/>
      </dsp:txXfrm>
    </dsp:sp>
    <dsp:sp modelId="{A4428C25-51F2-45AF-86CE-19A6CC10FC4E}">
      <dsp:nvSpPr>
        <dsp:cNvPr id="0" name=""/>
        <dsp:cNvSpPr/>
      </dsp:nvSpPr>
      <dsp:spPr>
        <a:xfrm>
          <a:off x="0" y="3687612"/>
          <a:ext cx="7124400" cy="8154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/>
            <a:t>West Europe</a:t>
          </a:r>
        </a:p>
      </dsp:txBody>
      <dsp:txXfrm>
        <a:off x="39809" y="3727421"/>
        <a:ext cx="7044782" cy="7358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svg>
</file>

<file path=ppt/media/image21.jpeg>
</file>

<file path=ppt/media/image22.png>
</file>

<file path=ppt/media/image23.png>
</file>

<file path=ppt/media/image24.svg>
</file>

<file path=ppt/media/image3.png>
</file>

<file path=ppt/media/image4.sv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806868-954D-B64F-A119-8010B7D0C5B4}" type="datetimeFigureOut">
              <a:rPr lang="en-US" smtClean="0"/>
              <a:t>6/22/2021</a:t>
            </a:fld>
            <a:endParaRPr lang="en-US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38FB3F-BD60-2C4C-97EE-90D825D03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96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6650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63EB8A-53A4-4077-8798-610E05BE84FE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6650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Header Placeholder 10">
            <a:extLst>
              <a:ext uri="{FF2B5EF4-FFF2-40B4-BE49-F238E27FC236}">
                <a16:creationId xmlns:a16="http://schemas.microsoft.com/office/drawing/2014/main" id="{2D783C66-F127-46DC-9F52-CFBF74E00FB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170238" cy="481013"/>
          </a:xfrm>
          <a:prstGeom prst="rect">
            <a:avLst/>
          </a:prstGeom>
        </p:spPr>
        <p:txBody>
          <a:bodyPr vert="horz" lIns="91429" tIns="45715" rIns="91429" bIns="45715" rtlCol="0"/>
          <a:lstStyle>
            <a:lvl1pPr algn="l">
              <a:defRPr sz="12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https://github.com/dotnet-presentations/home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6641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E778D-2A57-4226-B72B-26EA3CA6013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300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API route prefix must be </a:t>
            </a:r>
            <a:r>
              <a:rPr lang="en-US" dirty="0" err="1"/>
              <a:t>api</a:t>
            </a:r>
            <a:br>
              <a:rPr lang="en-US" dirty="0"/>
            </a:b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8FB3F-BD60-2C4C-97EE-90D825D037F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357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https://docs.microsoft.com/en-us/learn/paths/azure-static-web-apps/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8FB3F-BD60-2C4C-97EE-90D825D037F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510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Next.js – React, Nuxt.js – Vue</a:t>
            </a:r>
            <a:br>
              <a:rPr lang="en-US" dirty="0"/>
            </a:br>
            <a:r>
              <a:rPr lang="en-US" dirty="0"/>
              <a:t>Gatsby – React, Hugo – Go, markdown + proprietary templating, </a:t>
            </a:r>
            <a:r>
              <a:rPr lang="en-US" dirty="0" err="1"/>
              <a:t>VuePress</a:t>
            </a:r>
            <a:r>
              <a:rPr lang="en-US" dirty="0"/>
              <a:t> – Vue, Jekyll – Ruby, HTML</a:t>
            </a:r>
            <a:br>
              <a:rPr lang="en-US" dirty="0"/>
            </a:br>
            <a:r>
              <a:rPr lang="en-US" dirty="0"/>
              <a:t>https://docs.microsoft.com/en-us/azure/static-web-apps/publish-gatsby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8FB3F-BD60-2C4C-97EE-90D825D037F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65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https://github.com/microsoft/static-web-apps-gallery-code-samples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8FB3F-BD60-2C4C-97EE-90D825D037F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0362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Available regions as of 2021-06-23 (according to the Azure Portal – </a:t>
            </a:r>
            <a:r>
              <a:rPr lang="en-US"/>
              <a:t>create )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8FB3F-BD60-2C4C-97EE-90D825D037F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0731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Based on 730 hours of usage per month</a:t>
            </a:r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8FB3F-BD60-2C4C-97EE-90D825D037F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055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>
            <a:extLst>
              <a:ext uri="{FF2B5EF4-FFF2-40B4-BE49-F238E27FC236}">
                <a16:creationId xmlns:a16="http://schemas.microsoft.com/office/drawing/2014/main" id="{C14409D8-FEA3-4F4B-BD4D-69547288C31B}"/>
              </a:ext>
            </a:extLst>
          </p:cNvPr>
          <p:cNvSpPr txBox="1"/>
          <p:nvPr userDrawn="1"/>
        </p:nvSpPr>
        <p:spPr>
          <a:xfrm>
            <a:off x="1332000" y="2356911"/>
            <a:ext cx="9974263" cy="2233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ts val="8000"/>
              </a:lnSpc>
            </a:pPr>
            <a:r>
              <a:rPr lang="en-US" sz="9000" noProof="0" dirty="0">
                <a:solidFill>
                  <a:schemeClr val="bg1"/>
                </a:solidFill>
                <a:latin typeface="+mj-lt"/>
                <a:ea typeface="Voyado Display Office SemiBold" charset="0"/>
                <a:cs typeface="Voyado Display Office SemiBold" charset="0"/>
              </a:rPr>
              <a:t>Making brands</a:t>
            </a:r>
          </a:p>
          <a:p>
            <a:pPr>
              <a:lnSpc>
                <a:spcPts val="8000"/>
              </a:lnSpc>
            </a:pPr>
            <a:r>
              <a:rPr lang="en-US" sz="9000" noProof="0" dirty="0">
                <a:solidFill>
                  <a:schemeClr val="bg1"/>
                </a:solidFill>
                <a:latin typeface="+mj-lt"/>
                <a:ea typeface="Voyado Display Office SemiBold" charset="0"/>
                <a:cs typeface="Voyado Display Office SemiBold" charset="0"/>
              </a:rPr>
              <a:t>easy to love.</a:t>
            </a:r>
          </a:p>
        </p:txBody>
      </p:sp>
    </p:spTree>
    <p:extLst>
      <p:ext uri="{BB962C8B-B14F-4D97-AF65-F5344CB8AC3E}">
        <p14:creationId xmlns:p14="http://schemas.microsoft.com/office/powerpoint/2010/main" val="2479210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8771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02ACA450-2560-A843-8AD6-D999100CF0F9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9864A4E6-8088-3D44-B706-BCAA0545536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024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5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 dirty="0"/>
              <a:t>”Onboard new Voyado bonbons in the most delicious way possible.”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1536890-471A-344C-B3EF-D89A6084CD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8771" y="727200"/>
            <a:ext cx="4859340" cy="716400"/>
          </a:xfrm>
        </p:spPr>
        <p:txBody>
          <a:bodyPr/>
          <a:lstStyle/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21994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00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800" y="727200"/>
            <a:ext cx="4859339" cy="716400"/>
          </a:xfrm>
        </p:spPr>
        <p:txBody>
          <a:bodyPr/>
          <a:lstStyle/>
          <a:p>
            <a:r>
              <a:rPr lang="en-US" noProof="0"/>
              <a:t>Chocolate tutsie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0DCCFBC0-8C88-4A4D-B50F-5088B336F18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latshållare för text 8">
            <a:extLst>
              <a:ext uri="{FF2B5EF4-FFF2-40B4-BE49-F238E27FC236}">
                <a16:creationId xmlns:a16="http://schemas.microsoft.com/office/drawing/2014/main" id="{AF826D8E-8C96-1441-9BD6-A04BC7128AC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08771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5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/>
              <a:t>”Onboard new Voyado bonbons in the most delicious way possible.”</a:t>
            </a:r>
          </a:p>
        </p:txBody>
      </p:sp>
    </p:spTree>
    <p:extLst>
      <p:ext uri="{BB962C8B-B14F-4D97-AF65-F5344CB8AC3E}">
        <p14:creationId xmlns:p14="http://schemas.microsoft.com/office/powerpoint/2010/main" val="17680349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rbur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8771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8771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02ACA450-2560-A843-8AD6-D999100CF0F9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23A46714-8003-AF40-8A6F-97FB3C80C6C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024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1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 dirty="0"/>
              <a:t>”Onboard new Voyado bonbons in the most delicious way possible.”</a:t>
            </a:r>
          </a:p>
        </p:txBody>
      </p:sp>
    </p:spTree>
    <p:extLst>
      <p:ext uri="{BB962C8B-B14F-4D97-AF65-F5344CB8AC3E}">
        <p14:creationId xmlns:p14="http://schemas.microsoft.com/office/powerpoint/2010/main" val="8218617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rbur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00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800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0DCCFBC0-8C88-4A4D-B50F-5088B336F18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latshållare för text 8">
            <a:extLst>
              <a:ext uri="{FF2B5EF4-FFF2-40B4-BE49-F238E27FC236}">
                <a16:creationId xmlns:a16="http://schemas.microsoft.com/office/drawing/2014/main" id="{AF826D8E-8C96-1441-9BD6-A04BC7128AC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08771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1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/>
              <a:t>”Onboard new Voyado bonbons in the most delicious way possible.”</a:t>
            </a:r>
          </a:p>
        </p:txBody>
      </p:sp>
    </p:spTree>
    <p:extLst>
      <p:ext uri="{BB962C8B-B14F-4D97-AF65-F5344CB8AC3E}">
        <p14:creationId xmlns:p14="http://schemas.microsoft.com/office/powerpoint/2010/main" val="15014232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a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8771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8771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02ACA450-2560-A843-8AD6-D999100CF0F9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22143DD3-E6F9-744B-9CC8-0D7597BF41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024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bg2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/>
              <a:t>”Onboard new Voyado bonbons in the most delicious way possible.”</a:t>
            </a:r>
          </a:p>
        </p:txBody>
      </p:sp>
    </p:spTree>
    <p:extLst>
      <p:ext uri="{BB962C8B-B14F-4D97-AF65-F5344CB8AC3E}">
        <p14:creationId xmlns:p14="http://schemas.microsoft.com/office/powerpoint/2010/main" val="16306245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a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00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800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0DCCFBC0-8C88-4A4D-B50F-5088B336F18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latshållare för text 8">
            <a:extLst>
              <a:ext uri="{FF2B5EF4-FFF2-40B4-BE49-F238E27FC236}">
                <a16:creationId xmlns:a16="http://schemas.microsoft.com/office/drawing/2014/main" id="{AF826D8E-8C96-1441-9BD6-A04BC7128AC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08771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bg2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/>
              <a:t>”Onboard new Voyado bonbons in the most delicious way possible.”</a:t>
            </a:r>
          </a:p>
        </p:txBody>
      </p:sp>
    </p:spTree>
    <p:extLst>
      <p:ext uri="{BB962C8B-B14F-4D97-AF65-F5344CB8AC3E}">
        <p14:creationId xmlns:p14="http://schemas.microsoft.com/office/powerpoint/2010/main" val="22595401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8771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8771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2EAD7433-C8D3-8840-8CC3-A9B517F5F3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5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3773713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00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800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2EAD7433-C8D3-8840-8CC3-A9B517F5F3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5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381260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fram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bild 3">
            <a:extLst>
              <a:ext uri="{FF2B5EF4-FFF2-40B4-BE49-F238E27FC236}">
                <a16:creationId xmlns:a16="http://schemas.microsoft.com/office/drawing/2014/main" id="{C454B4DB-0611-4942-BD75-BEAF0BA1997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1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93760733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2CAA6DD-678C-7043-8CD4-38369A710DE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30325" y="2816382"/>
            <a:ext cx="9531350" cy="1217641"/>
          </a:xfrm>
          <a:prstGeom prst="rect">
            <a:avLst/>
          </a:prstGeom>
        </p:spPr>
        <p:txBody>
          <a:bodyPr anchor="b"/>
          <a:lstStyle>
            <a:lvl1pPr algn="l">
              <a:defRPr sz="9000"/>
            </a:lvl1pPr>
          </a:lstStyle>
          <a:p>
            <a:r>
              <a:rPr lang="en-US" noProof="0" dirty="0"/>
              <a:t>White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7E0BF963-078B-A148-86DC-BA5391D26C0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30324" y="4163828"/>
            <a:ext cx="7095600" cy="16557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1"/>
                </a:solidFill>
                <a:latin typeface="Voyado Text Office Medium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Marshmallow cookie pie pudding with marzipan fruitcake soufflé. Fruitcake chupa chups biscuit.</a:t>
            </a:r>
          </a:p>
          <a:p>
            <a:endParaRPr lang="en-US" noProof="0"/>
          </a:p>
        </p:txBody>
      </p:sp>
      <p:pic>
        <p:nvPicPr>
          <p:cNvPr id="5" name="Bild 4">
            <a:extLst>
              <a:ext uri="{FF2B5EF4-FFF2-40B4-BE49-F238E27FC236}">
                <a16:creationId xmlns:a16="http://schemas.microsoft.com/office/drawing/2014/main" id="{1C2E7969-067C-EE46-BD6D-A744D9A24A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620" y="496305"/>
            <a:ext cx="1526545" cy="28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893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2CAA6DD-678C-7043-8CD4-38369A710DE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30325" y="2660570"/>
            <a:ext cx="9531350" cy="1373453"/>
          </a:xfrm>
          <a:prstGeom prst="rect">
            <a:avLst/>
          </a:prstGeom>
        </p:spPr>
        <p:txBody>
          <a:bodyPr anchor="b"/>
          <a:lstStyle>
            <a:lvl1pPr algn="l">
              <a:lnSpc>
                <a:spcPct val="75000"/>
              </a:lnSpc>
              <a:defRPr sz="9000">
                <a:latin typeface="+mj-lt"/>
              </a:defRPr>
            </a:lvl1pPr>
          </a:lstStyle>
          <a:p>
            <a:r>
              <a:rPr lang="en-US" noProof="0" dirty="0"/>
              <a:t>Coral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7E0BF963-078B-A148-86DC-BA5391D26C0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30324" y="4163828"/>
            <a:ext cx="7095600" cy="1655762"/>
          </a:xfrm>
          <a:prstGeom prst="rect">
            <a:avLst/>
          </a:prstGeom>
        </p:spPr>
        <p:txBody>
          <a:bodyPr/>
          <a:lstStyle>
            <a:lvl1pPr marL="0" indent="0" algn="l">
              <a:spcAft>
                <a:spcPts val="600"/>
              </a:spcAft>
              <a:buNone/>
              <a:defRPr sz="2400" b="0" i="0">
                <a:solidFill>
                  <a:schemeClr val="bg2"/>
                </a:solidFill>
                <a:latin typeface="Voyado Text Office Medium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Marshmallow cookie pie pudding marzipan fruitcake soufflé. Fruitcake </a:t>
            </a:r>
            <a:r>
              <a:rPr lang="en-US" noProof="0" dirty="0" err="1"/>
              <a:t>chupa</a:t>
            </a:r>
            <a:r>
              <a:rPr lang="en-US" noProof="0" dirty="0"/>
              <a:t> </a:t>
            </a:r>
            <a:r>
              <a:rPr lang="en-US" noProof="0" dirty="0" err="1"/>
              <a:t>chups</a:t>
            </a:r>
            <a:r>
              <a:rPr lang="en-US" noProof="0" dirty="0"/>
              <a:t> biscuit.</a:t>
            </a:r>
          </a:p>
        </p:txBody>
      </p:sp>
    </p:spTree>
    <p:extLst>
      <p:ext uri="{BB962C8B-B14F-4D97-AF65-F5344CB8AC3E}">
        <p14:creationId xmlns:p14="http://schemas.microsoft.com/office/powerpoint/2010/main" val="6623627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4" name="Platshållare för rubrik 1">
            <a:extLst>
              <a:ext uri="{FF2B5EF4-FFF2-40B4-BE49-F238E27FC236}">
                <a16:creationId xmlns:a16="http://schemas.microsoft.com/office/drawing/2014/main" id="{B4EF4882-F45B-2E4A-B204-DC6B133934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lvl1pPr>
              <a:lnSpc>
                <a:spcPct val="75000"/>
              </a:lnSpc>
              <a:defRPr/>
            </a:lvl1pPr>
          </a:lstStyle>
          <a:p>
            <a:pPr marL="0" lvl="0">
              <a:lnSpc>
                <a:spcPts val="4500"/>
              </a:lnSpc>
            </a:pPr>
            <a:r>
              <a:rPr lang="en-US" noProof="0"/>
              <a:t>Toffee biscuit</a:t>
            </a:r>
          </a:p>
        </p:txBody>
      </p:sp>
    </p:spTree>
    <p:extLst>
      <p:ext uri="{BB962C8B-B14F-4D97-AF65-F5344CB8AC3E}">
        <p14:creationId xmlns:p14="http://schemas.microsoft.com/office/powerpoint/2010/main" val="11620706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sv-S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880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/>
            </a:lvl2pPr>
            <a:lvl3pPr marL="853200">
              <a:spcBef>
                <a:spcPts val="0"/>
              </a:spcBef>
              <a:spcAft>
                <a:spcPts val="1200"/>
              </a:spcAft>
              <a:defRPr sz="2000"/>
            </a:lvl3pPr>
            <a:lvl4pPr marL="1137600">
              <a:spcBef>
                <a:spcPts val="0"/>
              </a:spcBef>
              <a:spcAft>
                <a:spcPts val="1200"/>
              </a:spcAft>
              <a:defRPr sz="1800"/>
            </a:lvl4pPr>
            <a:lvl5pPr marL="1422000">
              <a:spcBef>
                <a:spcPts val="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4" name="Platshållare för rubrik 1">
            <a:extLst>
              <a:ext uri="{FF2B5EF4-FFF2-40B4-BE49-F238E27FC236}">
                <a16:creationId xmlns:a16="http://schemas.microsoft.com/office/drawing/2014/main" id="{B4EF4882-F45B-2E4A-B204-DC6B133934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lvl1pPr>
              <a:lnSpc>
                <a:spcPct val="75000"/>
              </a:lnSpc>
              <a:defRPr/>
            </a:lvl1pPr>
          </a:lstStyle>
          <a:p>
            <a:pPr marL="0" lvl="0">
              <a:lnSpc>
                <a:spcPts val="4500"/>
              </a:lnSpc>
            </a:pPr>
            <a:r>
              <a:rPr lang="en-US" noProof="0"/>
              <a:t>Toffee biscuit</a:t>
            </a:r>
          </a:p>
        </p:txBody>
      </p:sp>
    </p:spTree>
    <p:extLst>
      <p:ext uri="{BB962C8B-B14F-4D97-AF65-F5344CB8AC3E}">
        <p14:creationId xmlns:p14="http://schemas.microsoft.com/office/powerpoint/2010/main" val="40842929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t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spcBef>
                <a:spcPts val="1600"/>
              </a:spcBef>
              <a:spcAft>
                <a:spcPts val="800"/>
              </a:spcAft>
              <a:buFont typeface="Arial" panose="020B0604020202020204" pitchFamily="34" charset="0"/>
              <a:buNone/>
              <a:defRPr sz="2200">
                <a:latin typeface="+mj-lt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2pPr>
            <a:lvl3pPr marL="284400">
              <a:spcBef>
                <a:spcPts val="0"/>
              </a:spcBef>
              <a:defRPr sz="1800"/>
            </a:lvl3pPr>
            <a:lvl4pPr marL="568800">
              <a:spcBef>
                <a:spcPts val="0"/>
              </a:spcBef>
              <a:defRPr sz="1600"/>
            </a:lvl4pPr>
            <a:lvl5pPr marL="853200">
              <a:spcBef>
                <a:spcPts val="0"/>
              </a:spcBef>
              <a:defRPr sz="14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Jelly bean cupcake</a:t>
            </a:r>
          </a:p>
          <a:p>
            <a:pPr lvl="1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2"/>
            <a:r>
              <a:rPr lang="en-US" noProof="0" dirty="0"/>
              <a:t>Marshmallows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4" name="Platshållare för rubrik 1">
            <a:extLst>
              <a:ext uri="{FF2B5EF4-FFF2-40B4-BE49-F238E27FC236}">
                <a16:creationId xmlns:a16="http://schemas.microsoft.com/office/drawing/2014/main" id="{63567713-3437-EC47-9D1A-C2AE50952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lvl1pPr>
              <a:lnSpc>
                <a:spcPct val="75000"/>
              </a:lnSpc>
              <a:defRPr/>
            </a:lvl1pPr>
          </a:lstStyle>
          <a:p>
            <a:pPr marL="0" lvl="0">
              <a:lnSpc>
                <a:spcPts val="4500"/>
              </a:lnSpc>
            </a:pPr>
            <a:r>
              <a:rPr lang="en-US" noProof="0"/>
              <a:t>Toffee biscuit</a:t>
            </a:r>
          </a:p>
        </p:txBody>
      </p:sp>
    </p:spTree>
    <p:extLst>
      <p:ext uri="{BB962C8B-B14F-4D97-AF65-F5344CB8AC3E}">
        <p14:creationId xmlns:p14="http://schemas.microsoft.com/office/powerpoint/2010/main" val="269130963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3886" y="1592263"/>
            <a:ext cx="4859337" cy="4537074"/>
          </a:xfrm>
        </p:spPr>
        <p:txBody>
          <a:bodyPr numCol="1" spcCol="612000"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 dirty="0"/>
              <a:t>Carrot cake caramels candy cupcake sesame snaps jelly-o candy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4" name="Platshållare för rubrik 1">
            <a:extLst>
              <a:ext uri="{FF2B5EF4-FFF2-40B4-BE49-F238E27FC236}">
                <a16:creationId xmlns:a16="http://schemas.microsoft.com/office/drawing/2014/main" id="{BB663090-0353-7A4B-A79D-A7A0C08182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lvl1pPr>
              <a:defRPr/>
            </a:lvl1pPr>
          </a:lstStyle>
          <a:p>
            <a:pPr marL="0" lvl="0">
              <a:lnSpc>
                <a:spcPts val="4500"/>
              </a:lnSpc>
            </a:pPr>
            <a:r>
              <a:rPr lang="en-US" noProof="0"/>
              <a:t>Two lane candy cane</a:t>
            </a:r>
          </a:p>
        </p:txBody>
      </p:sp>
      <p:sp>
        <p:nvSpPr>
          <p:cNvPr id="8" name="Platshållare för innehåll 2">
            <a:extLst>
              <a:ext uri="{FF2B5EF4-FFF2-40B4-BE49-F238E27FC236}">
                <a16:creationId xmlns:a16="http://schemas.microsoft.com/office/drawing/2014/main" id="{C9109D51-CCFA-F543-8F0D-12400393AFB1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0" y="1592263"/>
            <a:ext cx="4859337" cy="4537074"/>
          </a:xfrm>
        </p:spPr>
        <p:txBody>
          <a:bodyPr numCol="1" spcCol="612000"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 dirty="0"/>
              <a:t>Carrot cake caramels candy cupcake sesame snaps jelly-o candy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</p:spTree>
    <p:extLst>
      <p:ext uri="{BB962C8B-B14F-4D97-AF65-F5344CB8AC3E}">
        <p14:creationId xmlns:p14="http://schemas.microsoft.com/office/powerpoint/2010/main" val="22442226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format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3886" y="1592263"/>
            <a:ext cx="4859337" cy="4537074"/>
          </a:xfrm>
        </p:spPr>
        <p:txBody>
          <a:bodyPr numCol="1" spcCol="612000"/>
          <a:lstStyle>
            <a:lvl1pPr marL="0" indent="0">
              <a:spcBef>
                <a:spcPts val="1600"/>
              </a:spcBef>
              <a:spcAft>
                <a:spcPts val="800"/>
              </a:spcAft>
              <a:buFont typeface="Arial" panose="020B0604020202020204" pitchFamily="34" charset="0"/>
              <a:buNone/>
              <a:defRPr lang="sv-SE" sz="220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/>
            </a:lvl2pPr>
            <a:lvl3pPr marL="284400">
              <a:spcBef>
                <a:spcPts val="0"/>
              </a:spcBef>
              <a:spcAft>
                <a:spcPts val="600"/>
              </a:spcAft>
              <a:defRPr sz="1800"/>
            </a:lvl3pPr>
            <a:lvl4pPr marL="568800">
              <a:spcBef>
                <a:spcPts val="0"/>
              </a:spcBef>
              <a:spcAft>
                <a:spcPts val="600"/>
              </a:spcAft>
              <a:defRPr sz="1600"/>
            </a:lvl4pPr>
            <a:lvl5pPr marL="853200"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en-US" noProof="0" dirty="0"/>
              <a:t>Jelly bean cupcake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4" name="Platshållare för rubrik 1">
            <a:extLst>
              <a:ext uri="{FF2B5EF4-FFF2-40B4-BE49-F238E27FC236}">
                <a16:creationId xmlns:a16="http://schemas.microsoft.com/office/drawing/2014/main" id="{BB663090-0353-7A4B-A79D-A7A0C08182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lvl="0">
              <a:lnSpc>
                <a:spcPts val="4500"/>
              </a:lnSpc>
            </a:pPr>
            <a:r>
              <a:rPr lang="en-US" noProof="0"/>
              <a:t>Two lane candy cane</a:t>
            </a:r>
          </a:p>
        </p:txBody>
      </p:sp>
      <p:sp>
        <p:nvSpPr>
          <p:cNvPr id="5" name="Platshållare för innehåll 2">
            <a:extLst>
              <a:ext uri="{FF2B5EF4-FFF2-40B4-BE49-F238E27FC236}">
                <a16:creationId xmlns:a16="http://schemas.microsoft.com/office/drawing/2014/main" id="{D0638A18-FE42-A94B-BDCC-2385ACBE363C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095999" y="1592263"/>
            <a:ext cx="4859337" cy="4537074"/>
          </a:xfrm>
        </p:spPr>
        <p:txBody>
          <a:bodyPr numCol="1" spcCol="612000"/>
          <a:lstStyle>
            <a:lvl1pPr marL="0" indent="0">
              <a:spcBef>
                <a:spcPts val="1600"/>
              </a:spcBef>
              <a:spcAft>
                <a:spcPts val="800"/>
              </a:spcAft>
              <a:buFont typeface="Arial" panose="020B0604020202020204" pitchFamily="34" charset="0"/>
              <a:buNone/>
              <a:defRPr lang="sv-SE" sz="220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/>
            </a:lvl2pPr>
            <a:lvl3pPr marL="284400">
              <a:spcBef>
                <a:spcPts val="0"/>
              </a:spcBef>
              <a:spcAft>
                <a:spcPts val="600"/>
              </a:spcAft>
              <a:defRPr sz="1800"/>
            </a:lvl3pPr>
            <a:lvl4pPr marL="568800">
              <a:spcBef>
                <a:spcPts val="0"/>
              </a:spcBef>
              <a:spcAft>
                <a:spcPts val="600"/>
              </a:spcAft>
              <a:defRPr sz="1600"/>
            </a:lvl4pPr>
            <a:lvl5pPr marL="853200"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en-US" noProof="0" dirty="0"/>
              <a:t>Apple-pie tart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</p:spTree>
    <p:extLst>
      <p:ext uri="{BB962C8B-B14F-4D97-AF65-F5344CB8AC3E}">
        <p14:creationId xmlns:p14="http://schemas.microsoft.com/office/powerpoint/2010/main" val="21996042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rubrik 1">
            <a:extLst>
              <a:ext uri="{FF2B5EF4-FFF2-40B4-BE49-F238E27FC236}">
                <a16:creationId xmlns:a16="http://schemas.microsoft.com/office/drawing/2014/main" id="{82360442-FE9A-9447-96DA-3C217CFD14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lvl="0">
              <a:lnSpc>
                <a:spcPts val="4500"/>
              </a:lnSpc>
            </a:pPr>
            <a:r>
              <a:rPr lang="en-US" noProof="0"/>
              <a:t>Toffee biscuit</a:t>
            </a:r>
          </a:p>
        </p:txBody>
      </p:sp>
    </p:spTree>
    <p:extLst>
      <p:ext uri="{BB962C8B-B14F-4D97-AF65-F5344CB8AC3E}">
        <p14:creationId xmlns:p14="http://schemas.microsoft.com/office/powerpoint/2010/main" val="7460844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8771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02ACA450-2560-A843-8AD6-D999100CF0F9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9864A4E6-8088-3D44-B706-BCAA0545536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024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5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 dirty="0"/>
              <a:t>”Onboard new Voyado bonbons in the most delicious way possible.”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1536890-471A-344C-B3EF-D89A6084CD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8771" y="727200"/>
            <a:ext cx="4859340" cy="716400"/>
          </a:xfrm>
        </p:spPr>
        <p:txBody>
          <a:bodyPr/>
          <a:lstStyle/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238371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00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800" y="727200"/>
            <a:ext cx="4859339" cy="716400"/>
          </a:xfrm>
        </p:spPr>
        <p:txBody>
          <a:bodyPr/>
          <a:lstStyle/>
          <a:p>
            <a:r>
              <a:rPr lang="en-US" noProof="0"/>
              <a:t>Chocolate tutsie</a:t>
            </a:r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0DCCFBC0-8C88-4A4D-B50F-5088B336F18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latshållare för text 8">
            <a:extLst>
              <a:ext uri="{FF2B5EF4-FFF2-40B4-BE49-F238E27FC236}">
                <a16:creationId xmlns:a16="http://schemas.microsoft.com/office/drawing/2014/main" id="{AF826D8E-8C96-1441-9BD6-A04BC7128AC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08771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5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/>
              <a:t>”Onboard new Voyado bonbons in the most delicious way possible.”</a:t>
            </a:r>
          </a:p>
        </p:txBody>
      </p:sp>
    </p:spTree>
    <p:extLst>
      <p:ext uri="{BB962C8B-B14F-4D97-AF65-F5344CB8AC3E}">
        <p14:creationId xmlns:p14="http://schemas.microsoft.com/office/powerpoint/2010/main" val="27256029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rbury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8771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8771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02ACA450-2560-A843-8AD6-D999100CF0F9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23A46714-8003-AF40-8A6F-97FB3C80C6C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024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1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/>
              <a:t>”Onboard new Voyado bonbons in the most delicious way possible.”</a:t>
            </a:r>
          </a:p>
        </p:txBody>
      </p:sp>
    </p:spTree>
    <p:extLst>
      <p:ext uri="{BB962C8B-B14F-4D97-AF65-F5344CB8AC3E}">
        <p14:creationId xmlns:p14="http://schemas.microsoft.com/office/powerpoint/2010/main" val="342043285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rbur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00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800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0DCCFBC0-8C88-4A4D-B50F-5088B336F18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latshållare för text 8">
            <a:extLst>
              <a:ext uri="{FF2B5EF4-FFF2-40B4-BE49-F238E27FC236}">
                <a16:creationId xmlns:a16="http://schemas.microsoft.com/office/drawing/2014/main" id="{AF826D8E-8C96-1441-9BD6-A04BC7128AC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08771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1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/>
              <a:t>”Onboard new Voyado bonbons in the most delicious way possible.”</a:t>
            </a:r>
          </a:p>
        </p:txBody>
      </p:sp>
    </p:spTree>
    <p:extLst>
      <p:ext uri="{BB962C8B-B14F-4D97-AF65-F5344CB8AC3E}">
        <p14:creationId xmlns:p14="http://schemas.microsoft.com/office/powerpoint/2010/main" val="3406276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2CAA6DD-678C-7043-8CD4-38369A710DE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30325" y="2816382"/>
            <a:ext cx="9531350" cy="1217641"/>
          </a:xfrm>
          <a:prstGeom prst="rect">
            <a:avLst/>
          </a:prstGeom>
        </p:spPr>
        <p:txBody>
          <a:bodyPr anchor="b"/>
          <a:lstStyle>
            <a:lvl1pPr algn="l">
              <a:defRPr sz="9000">
                <a:latin typeface="+mj-lt"/>
              </a:defRPr>
            </a:lvl1pPr>
          </a:lstStyle>
          <a:p>
            <a:r>
              <a:rPr lang="en-US" noProof="0" dirty="0"/>
              <a:t>Grey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7E0BF963-078B-A148-86DC-BA5391D26C0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30324" y="4163828"/>
            <a:ext cx="7095600" cy="16557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tx1"/>
                </a:solidFill>
                <a:latin typeface="Voyado Text Office Medium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Marshmallow cookie pie pudding with marzipan fruitcake soufflé. Fruitcake chupa chups biscuit.</a:t>
            </a:r>
          </a:p>
          <a:p>
            <a:endParaRPr lang="en-US" noProof="0"/>
          </a:p>
        </p:txBody>
      </p:sp>
      <p:pic>
        <p:nvPicPr>
          <p:cNvPr id="7" name="Bild 6">
            <a:extLst>
              <a:ext uri="{FF2B5EF4-FFF2-40B4-BE49-F238E27FC236}">
                <a16:creationId xmlns:a16="http://schemas.microsoft.com/office/drawing/2014/main" id="{91B49582-540F-0F41-82A2-A9EF6B0B5E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620" y="496305"/>
            <a:ext cx="1526545" cy="28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32743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al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8771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8771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02ACA450-2560-A843-8AD6-D999100CF0F9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22143DD3-E6F9-744B-9CC8-0D7597BF41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3024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bg2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/>
              <a:t>”Onboard new Voyado bonbons in the most delicious way possible.”</a:t>
            </a:r>
          </a:p>
        </p:txBody>
      </p:sp>
    </p:spTree>
    <p:extLst>
      <p:ext uri="{BB962C8B-B14F-4D97-AF65-F5344CB8AC3E}">
        <p14:creationId xmlns:p14="http://schemas.microsoft.com/office/powerpoint/2010/main" val="164426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al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00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800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5" name="Rektangel 4">
            <a:extLst>
              <a:ext uri="{FF2B5EF4-FFF2-40B4-BE49-F238E27FC236}">
                <a16:creationId xmlns:a16="http://schemas.microsoft.com/office/drawing/2014/main" id="{0DCCFBC0-8C88-4A4D-B50F-5088B336F18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Platshållare för text 8">
            <a:extLst>
              <a:ext uri="{FF2B5EF4-FFF2-40B4-BE49-F238E27FC236}">
                <a16:creationId xmlns:a16="http://schemas.microsoft.com/office/drawing/2014/main" id="{AF826D8E-8C96-1441-9BD6-A04BC7128AC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708771" y="1916086"/>
            <a:ext cx="4849951" cy="3025828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bg2"/>
                </a:solidFill>
                <a:latin typeface="+mj-lt"/>
                <a:ea typeface="Voyado Display Office SemiBold" charset="0"/>
                <a:cs typeface="Voyado Display Office SemiBold" charset="0"/>
              </a:defRPr>
            </a:lvl1pPr>
            <a:lvl2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2pPr>
            <a:lvl3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3pPr>
            <a:lvl4pPr marL="0" indent="0" algn="l" defTabSz="914400" rtl="0" eaLnBrk="1" latinLnBrk="0" hangingPunct="1">
              <a:lnSpc>
                <a:spcPts val="4500"/>
              </a:lnSpc>
              <a:buNone/>
              <a:defRPr lang="sv-SE" sz="5000" kern="1200" smtClean="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4pPr>
            <a:lvl5pPr marL="0" indent="0" algn="l" defTabSz="914400" rtl="0" eaLnBrk="1" latinLnBrk="0" hangingPunct="1">
              <a:lnSpc>
                <a:spcPts val="4500"/>
              </a:lnSpc>
              <a:buNone/>
              <a:defRPr lang="sv-SE" sz="5000" kern="1200">
                <a:solidFill>
                  <a:schemeClr val="accent6"/>
                </a:solidFill>
                <a:latin typeface="Voyado Display Office SemiBold" charset="0"/>
                <a:ea typeface="Voyado Display Office SemiBold" charset="0"/>
                <a:cs typeface="Voyado Display Office SemiBold" charset="0"/>
              </a:defRPr>
            </a:lvl5pPr>
          </a:lstStyle>
          <a:p>
            <a:pPr lvl="0"/>
            <a:r>
              <a:rPr lang="en-US" noProof="0"/>
              <a:t>”Onboard new Voyado bonbons in the most delicious way possible.”</a:t>
            </a:r>
          </a:p>
        </p:txBody>
      </p:sp>
    </p:spTree>
    <p:extLst>
      <p:ext uri="{BB962C8B-B14F-4D97-AF65-F5344CB8AC3E}">
        <p14:creationId xmlns:p14="http://schemas.microsoft.com/office/powerpoint/2010/main" val="288740020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8771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8771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2EAD7433-C8D3-8840-8CC3-A9B517F5F3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5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 dirty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273575159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00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/>
              <a:t>Level two</a:t>
            </a:r>
          </a:p>
          <a:p>
            <a:pPr lvl="2"/>
            <a:r>
              <a:rPr lang="en-US" noProof="0"/>
              <a:t>Level three</a:t>
            </a:r>
          </a:p>
          <a:p>
            <a:pPr lvl="3"/>
            <a:r>
              <a:rPr lang="en-US" noProof="0"/>
              <a:t>Level four</a:t>
            </a:r>
          </a:p>
          <a:p>
            <a:pPr lvl="4"/>
            <a:r>
              <a:rPr lang="en-US" noProof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800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2EAD7433-C8D3-8840-8CC3-A9B517F5F3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5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261656790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fram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bild 3">
            <a:extLst>
              <a:ext uri="{FF2B5EF4-FFF2-40B4-BE49-F238E27FC236}">
                <a16:creationId xmlns:a16="http://schemas.microsoft.com/office/drawing/2014/main" id="{C454B4DB-0611-4942-BD75-BEAF0BA1997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1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157272991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2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tshållare för bild 8">
            <a:extLst>
              <a:ext uri="{FF2B5EF4-FFF2-40B4-BE49-F238E27FC236}">
                <a16:creationId xmlns:a16="http://schemas.microsoft.com/office/drawing/2014/main" id="{C382A753-6F71-E04D-A788-E0AE1089B77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6000" cy="3429000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4" name="Platshållare för bild 8">
            <a:extLst>
              <a:ext uri="{FF2B5EF4-FFF2-40B4-BE49-F238E27FC236}">
                <a16:creationId xmlns:a16="http://schemas.microsoft.com/office/drawing/2014/main" id="{D7E75C63-3296-C045-9587-F3DC68DF826B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0"/>
            <a:ext cx="6096000" cy="3429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5" name="Platshållare för bild 8">
            <a:extLst>
              <a:ext uri="{FF2B5EF4-FFF2-40B4-BE49-F238E27FC236}">
                <a16:creationId xmlns:a16="http://schemas.microsoft.com/office/drawing/2014/main" id="{3CBC42A1-730C-C543-BD73-EDF51377C5D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3429000"/>
            <a:ext cx="6096000" cy="3429000"/>
          </a:xfr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6" name="Platshållare för bild 8">
            <a:extLst>
              <a:ext uri="{FF2B5EF4-FFF2-40B4-BE49-F238E27FC236}">
                <a16:creationId xmlns:a16="http://schemas.microsoft.com/office/drawing/2014/main" id="{D7923665-16DC-7D46-86F1-6457ED791B2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096000" y="3429000"/>
            <a:ext cx="6096000" cy="3429000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157887436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4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tshållare för bild 8">
            <a:extLst>
              <a:ext uri="{FF2B5EF4-FFF2-40B4-BE49-F238E27FC236}">
                <a16:creationId xmlns:a16="http://schemas.microsoft.com/office/drawing/2014/main" id="{C382A753-6F71-E04D-A788-E0AE1089B77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3049200" cy="1713600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7" name="Platshållare för bild 8">
            <a:extLst>
              <a:ext uri="{FF2B5EF4-FFF2-40B4-BE49-F238E27FC236}">
                <a16:creationId xmlns:a16="http://schemas.microsoft.com/office/drawing/2014/main" id="{9AE2112A-D3EB-2445-A801-E7588E637CE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048000" y="0"/>
            <a:ext cx="3049200" cy="17136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8" name="Platshållare för bild 8">
            <a:extLst>
              <a:ext uri="{FF2B5EF4-FFF2-40B4-BE49-F238E27FC236}">
                <a16:creationId xmlns:a16="http://schemas.microsoft.com/office/drawing/2014/main" id="{DED91BDC-F146-9648-A47F-86FD94FD210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096000" y="0"/>
            <a:ext cx="3049200" cy="1713600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9" name="Platshållare för bild 8">
            <a:extLst>
              <a:ext uri="{FF2B5EF4-FFF2-40B4-BE49-F238E27FC236}">
                <a16:creationId xmlns:a16="http://schemas.microsoft.com/office/drawing/2014/main" id="{1717B35E-F29E-8E41-91B3-D42989A6096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144000" y="0"/>
            <a:ext cx="3049200" cy="17136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0" name="Platshållare för bild 8">
            <a:extLst>
              <a:ext uri="{FF2B5EF4-FFF2-40B4-BE49-F238E27FC236}">
                <a16:creationId xmlns:a16="http://schemas.microsoft.com/office/drawing/2014/main" id="{D42BFB8F-7BA4-E641-ADC6-B0100AF0BFE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1715400"/>
            <a:ext cx="3049200" cy="17136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latshållare för bild 8">
            <a:extLst>
              <a:ext uri="{FF2B5EF4-FFF2-40B4-BE49-F238E27FC236}">
                <a16:creationId xmlns:a16="http://schemas.microsoft.com/office/drawing/2014/main" id="{27067E46-F74E-7B4A-865F-7266F93CAA9D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048000" y="1715400"/>
            <a:ext cx="3049200" cy="1713600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2" name="Platshållare för bild 8">
            <a:extLst>
              <a:ext uri="{FF2B5EF4-FFF2-40B4-BE49-F238E27FC236}">
                <a16:creationId xmlns:a16="http://schemas.microsoft.com/office/drawing/2014/main" id="{B2EB6D9A-3BE0-9E4E-A70E-AA6334B9505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96000" y="1715400"/>
            <a:ext cx="3049200" cy="17136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7" name="Platshållare för bild 8">
            <a:extLst>
              <a:ext uri="{FF2B5EF4-FFF2-40B4-BE49-F238E27FC236}">
                <a16:creationId xmlns:a16="http://schemas.microsoft.com/office/drawing/2014/main" id="{04DE8DF7-6268-174A-87A4-741A271EE9E1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144000" y="1715400"/>
            <a:ext cx="3049200" cy="17136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8" name="Platshållare för bild 8">
            <a:extLst>
              <a:ext uri="{FF2B5EF4-FFF2-40B4-BE49-F238E27FC236}">
                <a16:creationId xmlns:a16="http://schemas.microsoft.com/office/drawing/2014/main" id="{E29BE793-AD46-D04C-8CA0-F03993FF435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0" y="3429000"/>
            <a:ext cx="3049200" cy="1713600"/>
          </a:xfrm>
          <a:solidFill>
            <a:schemeClr val="tx1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9" name="Platshållare för bild 8">
            <a:extLst>
              <a:ext uri="{FF2B5EF4-FFF2-40B4-BE49-F238E27FC236}">
                <a16:creationId xmlns:a16="http://schemas.microsoft.com/office/drawing/2014/main" id="{09FAB3B5-A8BC-5246-9B66-585FBC847B98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3048000" y="3429000"/>
            <a:ext cx="3049200" cy="17136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20" name="Platshållare för bild 8">
            <a:extLst>
              <a:ext uri="{FF2B5EF4-FFF2-40B4-BE49-F238E27FC236}">
                <a16:creationId xmlns:a16="http://schemas.microsoft.com/office/drawing/2014/main" id="{88287754-480D-0244-B85F-BFB6D591C76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6096000" y="3429000"/>
            <a:ext cx="3049200" cy="1713600"/>
          </a:xfr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21" name="Platshållare för bild 8">
            <a:extLst>
              <a:ext uri="{FF2B5EF4-FFF2-40B4-BE49-F238E27FC236}">
                <a16:creationId xmlns:a16="http://schemas.microsoft.com/office/drawing/2014/main" id="{3BDA401E-31C9-DA4E-92F6-F58ABC963248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9144000" y="3429000"/>
            <a:ext cx="3049200" cy="17136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22" name="Platshållare för bild 8">
            <a:extLst>
              <a:ext uri="{FF2B5EF4-FFF2-40B4-BE49-F238E27FC236}">
                <a16:creationId xmlns:a16="http://schemas.microsoft.com/office/drawing/2014/main" id="{04A50274-B9E3-A245-A853-80A264B502A3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0" y="5142600"/>
            <a:ext cx="3049200" cy="17136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23" name="Platshållare för bild 8">
            <a:extLst>
              <a:ext uri="{FF2B5EF4-FFF2-40B4-BE49-F238E27FC236}">
                <a16:creationId xmlns:a16="http://schemas.microsoft.com/office/drawing/2014/main" id="{FB697EE6-FBA0-C746-8A64-B03EF29A9AE2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3048000" y="5142600"/>
            <a:ext cx="3049200" cy="1713600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24" name="Platshållare för bild 8">
            <a:extLst>
              <a:ext uri="{FF2B5EF4-FFF2-40B4-BE49-F238E27FC236}">
                <a16:creationId xmlns:a16="http://schemas.microsoft.com/office/drawing/2014/main" id="{1142712A-4A42-8747-BFDD-AC0D40F1A3A1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096000" y="5142600"/>
            <a:ext cx="3049200" cy="1713600"/>
          </a:xfrm>
          <a:solidFill>
            <a:schemeClr val="bg1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25" name="Platshållare för bild 8">
            <a:extLst>
              <a:ext uri="{FF2B5EF4-FFF2-40B4-BE49-F238E27FC236}">
                <a16:creationId xmlns:a16="http://schemas.microsoft.com/office/drawing/2014/main" id="{BD1C64E4-A8F2-6242-83D0-D87F0810133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9144000" y="5142600"/>
            <a:ext cx="3049200" cy="1713600"/>
          </a:xfrm>
          <a:solidFill>
            <a:schemeClr val="accent6"/>
          </a:solidFill>
        </p:spPr>
        <p:txBody>
          <a:bodyPr anchor="ctr"/>
          <a:lstStyle>
            <a:lvl1pPr marL="0" indent="0" algn="ctr">
              <a:buNone/>
              <a:defRPr sz="3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34558574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2CAA6DD-678C-7043-8CD4-38369A710DE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30325" y="2816382"/>
            <a:ext cx="9531350" cy="1217641"/>
          </a:xfrm>
          <a:prstGeom prst="rect">
            <a:avLst/>
          </a:prstGeom>
        </p:spPr>
        <p:txBody>
          <a:bodyPr anchor="b"/>
          <a:lstStyle>
            <a:lvl1pPr algn="l">
              <a:defRPr sz="9000"/>
            </a:lvl1pPr>
          </a:lstStyle>
          <a:p>
            <a:r>
              <a:rPr lang="en-US" noProof="0" dirty="0"/>
              <a:t>Grey </a:t>
            </a:r>
            <a:r>
              <a:rPr lang="en-US" noProof="0" dirty="0" err="1"/>
              <a:t>burbury</a:t>
            </a:r>
            <a:endParaRPr lang="en-US" noProof="0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7E0BF963-078B-A148-86DC-BA5391D26C0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30324" y="4163828"/>
            <a:ext cx="7095600" cy="16557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2"/>
                </a:solidFill>
                <a:latin typeface="Voyado Text Office Medium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Marshmallow cookie pie pudding with marzipan fruitcake soufflé. Fruitcake chupa chups biscuit.</a:t>
            </a:r>
          </a:p>
          <a:p>
            <a:endParaRPr lang="en-US" noProof="0"/>
          </a:p>
        </p:txBody>
      </p:sp>
      <p:pic>
        <p:nvPicPr>
          <p:cNvPr id="5" name="Bild 4">
            <a:extLst>
              <a:ext uri="{FF2B5EF4-FFF2-40B4-BE49-F238E27FC236}">
                <a16:creationId xmlns:a16="http://schemas.microsoft.com/office/drawing/2014/main" id="{59D5C3AB-A3DE-0F4D-8AF4-975F25CAEE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620" y="496305"/>
            <a:ext cx="1526540" cy="28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85560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rubrik 1">
            <a:extLst>
              <a:ext uri="{FF2B5EF4-FFF2-40B4-BE49-F238E27FC236}">
                <a16:creationId xmlns:a16="http://schemas.microsoft.com/office/drawing/2014/main" id="{82360442-FE9A-9447-96DA-3C217CFD14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lvl="0">
              <a:lnSpc>
                <a:spcPts val="4500"/>
              </a:lnSpc>
            </a:pPr>
            <a:r>
              <a:rPr lang="en-US" noProof="0"/>
              <a:t>Toffee biscuit</a:t>
            </a:r>
          </a:p>
        </p:txBody>
      </p:sp>
    </p:spTree>
    <p:extLst>
      <p:ext uri="{BB962C8B-B14F-4D97-AF65-F5344CB8AC3E}">
        <p14:creationId xmlns:p14="http://schemas.microsoft.com/office/powerpoint/2010/main" val="120296492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8771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2pPr>
            <a:lvl3pPr marL="5688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3pPr>
            <a:lvl4pPr marL="8532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4pPr>
            <a:lvl5pPr marL="11376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8771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2EAD7433-C8D3-8840-8CC3-A9B517F5F3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5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 dirty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3554773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4" name="Platshållare för rubrik 1">
            <a:extLst>
              <a:ext uri="{FF2B5EF4-FFF2-40B4-BE49-F238E27FC236}">
                <a16:creationId xmlns:a16="http://schemas.microsoft.com/office/drawing/2014/main" id="{B4EF4882-F45B-2E4A-B204-DC6B133934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lvl1pPr>
              <a:lnSpc>
                <a:spcPct val="75000"/>
              </a:lnSpc>
              <a:defRPr/>
            </a:lvl1pPr>
          </a:lstStyle>
          <a:p>
            <a:pPr marL="0" lvl="0">
              <a:lnSpc>
                <a:spcPts val="4500"/>
              </a:lnSpc>
            </a:pPr>
            <a:r>
              <a:rPr lang="en-US" noProof="0"/>
              <a:t>Toffee biscuit</a:t>
            </a:r>
          </a:p>
        </p:txBody>
      </p:sp>
    </p:spTree>
    <p:extLst>
      <p:ext uri="{BB962C8B-B14F-4D97-AF65-F5344CB8AC3E}">
        <p14:creationId xmlns:p14="http://schemas.microsoft.com/office/powerpoint/2010/main" val="37174614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00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2pPr>
            <a:lvl3pPr marL="5688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3pPr>
            <a:lvl4pPr marL="8532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4pPr>
            <a:lvl5pPr marL="11376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800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2EAD7433-C8D3-8840-8CC3-A9B517F5F3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5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117854726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2CAA6DD-678C-7043-8CD4-38369A710DE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30325" y="2816382"/>
            <a:ext cx="9531350" cy="1217641"/>
          </a:xfrm>
          <a:prstGeom prst="rect">
            <a:avLst/>
          </a:prstGeom>
        </p:spPr>
        <p:txBody>
          <a:bodyPr anchor="b"/>
          <a:lstStyle>
            <a:lvl1pPr algn="l">
              <a:defRPr sz="9000"/>
            </a:lvl1pPr>
          </a:lstStyle>
          <a:p>
            <a:r>
              <a:rPr lang="en-US" noProof="0" dirty="0"/>
              <a:t>Grey green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7E0BF963-078B-A148-86DC-BA5391D26C0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30323" y="4163828"/>
            <a:ext cx="7095600" cy="16557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2"/>
                </a:solidFill>
                <a:latin typeface="Voyado Text Office Medium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Marshmallow cookie pie pudding with marzipan fruitcake soufflé. Fruitcake chupa chups biscuit.</a:t>
            </a:r>
          </a:p>
          <a:p>
            <a:endParaRPr lang="en-US" noProof="0"/>
          </a:p>
        </p:txBody>
      </p:sp>
      <p:pic>
        <p:nvPicPr>
          <p:cNvPr id="5" name="Bild 4">
            <a:extLst>
              <a:ext uri="{FF2B5EF4-FFF2-40B4-BE49-F238E27FC236}">
                <a16:creationId xmlns:a16="http://schemas.microsoft.com/office/drawing/2014/main" id="{15692E54-2EBA-C841-8581-A234CAD832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620" y="496305"/>
            <a:ext cx="1526540" cy="28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37909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rubrik 1">
            <a:extLst>
              <a:ext uri="{FF2B5EF4-FFF2-40B4-BE49-F238E27FC236}">
                <a16:creationId xmlns:a16="http://schemas.microsoft.com/office/drawing/2014/main" id="{82360442-FE9A-9447-96DA-3C217CFD14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lvl="0">
              <a:lnSpc>
                <a:spcPts val="4500"/>
              </a:lnSpc>
            </a:pPr>
            <a:r>
              <a:rPr lang="en-US" noProof="0"/>
              <a:t>Toffee biscuit</a:t>
            </a:r>
          </a:p>
        </p:txBody>
      </p:sp>
    </p:spTree>
    <p:extLst>
      <p:ext uri="{BB962C8B-B14F-4D97-AF65-F5344CB8AC3E}">
        <p14:creationId xmlns:p14="http://schemas.microsoft.com/office/powerpoint/2010/main" val="30139303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8771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2pPr>
            <a:lvl3pPr marL="5688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3pPr>
            <a:lvl4pPr marL="8532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4pPr>
            <a:lvl5pPr marL="11376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8771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2EAD7433-C8D3-8840-8CC3-A9B517F5F3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5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 dirty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144114423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00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2pPr>
            <a:lvl3pPr marL="5688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3pPr>
            <a:lvl4pPr marL="8532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4pPr>
            <a:lvl5pPr marL="11376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800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2EAD7433-C8D3-8840-8CC3-A9B517F5F3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5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255818232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2CAA6DD-678C-7043-8CD4-38369A710DE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30325" y="2816382"/>
            <a:ext cx="9531350" cy="1217641"/>
          </a:xfrm>
          <a:prstGeom prst="rect">
            <a:avLst/>
          </a:prstGeom>
        </p:spPr>
        <p:txBody>
          <a:bodyPr anchor="b"/>
          <a:lstStyle>
            <a:lvl1pPr algn="l">
              <a:defRPr sz="9000"/>
            </a:lvl1pPr>
          </a:lstStyle>
          <a:p>
            <a:r>
              <a:rPr lang="en-US" noProof="0" dirty="0"/>
              <a:t>Aqua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7E0BF963-078B-A148-86DC-BA5391D26C0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330323" y="4163828"/>
            <a:ext cx="7095600" cy="165576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>
                <a:solidFill>
                  <a:schemeClr val="bg2"/>
                </a:solidFill>
                <a:latin typeface="Voyado Text Office Medium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Marshmallow cookie pie pudding with marzipan fruitcake soufflé. Fruitcake </a:t>
            </a:r>
            <a:r>
              <a:rPr lang="en-US" noProof="0" dirty="0" err="1"/>
              <a:t>chupa</a:t>
            </a:r>
            <a:r>
              <a:rPr lang="en-US" noProof="0" dirty="0"/>
              <a:t> </a:t>
            </a:r>
            <a:r>
              <a:rPr lang="en-US" noProof="0" dirty="0" err="1"/>
              <a:t>chups</a:t>
            </a:r>
            <a:r>
              <a:rPr lang="en-US" noProof="0" dirty="0"/>
              <a:t> biscuit.</a:t>
            </a:r>
          </a:p>
          <a:p>
            <a:endParaRPr lang="en-US" noProof="0" dirty="0"/>
          </a:p>
        </p:txBody>
      </p:sp>
      <p:pic>
        <p:nvPicPr>
          <p:cNvPr id="5" name="Bild 4">
            <a:extLst>
              <a:ext uri="{FF2B5EF4-FFF2-40B4-BE49-F238E27FC236}">
                <a16:creationId xmlns:a16="http://schemas.microsoft.com/office/drawing/2014/main" id="{EAC914BF-8B90-404F-B02B-80D1328A1A9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5620" y="496305"/>
            <a:ext cx="1526540" cy="28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18099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rubrik 1">
            <a:extLst>
              <a:ext uri="{FF2B5EF4-FFF2-40B4-BE49-F238E27FC236}">
                <a16:creationId xmlns:a16="http://schemas.microsoft.com/office/drawing/2014/main" id="{82360442-FE9A-9447-96DA-3C217CFD14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lvl="0">
              <a:lnSpc>
                <a:spcPts val="4500"/>
              </a:lnSpc>
            </a:pPr>
            <a:r>
              <a:rPr lang="en-US" noProof="0"/>
              <a:t>Toffee biscuit</a:t>
            </a:r>
          </a:p>
        </p:txBody>
      </p:sp>
    </p:spTree>
    <p:extLst>
      <p:ext uri="{BB962C8B-B14F-4D97-AF65-F5344CB8AC3E}">
        <p14:creationId xmlns:p14="http://schemas.microsoft.com/office/powerpoint/2010/main" val="46051916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708771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2pPr>
            <a:lvl3pPr marL="5688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3pPr>
            <a:lvl4pPr marL="8532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4pPr>
            <a:lvl5pPr marL="11376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708771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2EAD7433-C8D3-8840-8CC3-A9B517F5F3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6095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 dirty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60867479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00" y="1592263"/>
            <a:ext cx="4859340" cy="4537074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solidFill>
                  <a:schemeClr val="bg2"/>
                </a:solidFill>
              </a:defRPr>
            </a:lvl2pPr>
            <a:lvl3pPr marL="5688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3pPr>
            <a:lvl4pPr marL="8532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4pPr>
            <a:lvl5pPr marL="1137600">
              <a:spcBef>
                <a:spcPts val="0"/>
              </a:spcBef>
              <a:spcAft>
                <a:spcPts val="600"/>
              </a:spcAft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7" name="Rubrik 6">
            <a:extLst>
              <a:ext uri="{FF2B5EF4-FFF2-40B4-BE49-F238E27FC236}">
                <a16:creationId xmlns:a16="http://schemas.microsoft.com/office/drawing/2014/main" id="{399A880C-719B-FC4F-AD31-691CA4D888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800" y="727200"/>
            <a:ext cx="4859339" cy="716400"/>
          </a:xfrm>
        </p:spPr>
        <p:txBody>
          <a:bodyPr/>
          <a:lstStyle>
            <a:lvl1pPr>
              <a:defRPr/>
            </a:lvl1pPr>
          </a:lstStyle>
          <a:p>
            <a:r>
              <a:rPr lang="en-US" noProof="0" dirty="0"/>
              <a:t>Chocolate </a:t>
            </a:r>
            <a:r>
              <a:rPr lang="en-US" noProof="0" dirty="0" err="1"/>
              <a:t>tutsie</a:t>
            </a:r>
            <a:endParaRPr lang="en-US" noProof="0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2EAD7433-C8D3-8840-8CC3-A9B517F5F3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0"/>
            <a:ext cx="6095999" cy="6858000"/>
          </a:xfrm>
          <a:solidFill>
            <a:schemeClr val="tx1"/>
          </a:solidFill>
        </p:spPr>
        <p:txBody>
          <a:bodyPr lIns="712800" rIns="712800" anchor="ctr">
            <a:normAutofit/>
          </a:bodyPr>
          <a:lstStyle>
            <a:lvl1pPr marL="0" indent="0" algn="ctr">
              <a:buNone/>
              <a:defRPr sz="5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 noProof="0"/>
              <a:t>Click to add image</a:t>
            </a:r>
          </a:p>
        </p:txBody>
      </p:sp>
    </p:spTree>
    <p:extLst>
      <p:ext uri="{BB962C8B-B14F-4D97-AF65-F5344CB8AC3E}">
        <p14:creationId xmlns:p14="http://schemas.microsoft.com/office/powerpoint/2010/main" val="147662133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lki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D58D4C-8C36-4E83-A6D0-5CCDE628C6A1}"/>
              </a:ext>
            </a:extLst>
          </p:cNvPr>
          <p:cNvSpPr txBox="1"/>
          <p:nvPr userDrawn="1"/>
        </p:nvSpPr>
        <p:spPr>
          <a:xfrm>
            <a:off x="2719659" y="1009127"/>
            <a:ext cx="7620000" cy="360560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39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.NET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9D84138-C5D8-434E-B158-149140D533BE}"/>
              </a:ext>
            </a:extLst>
          </p:cNvPr>
          <p:cNvSpPr txBox="1"/>
          <p:nvPr userDrawn="1"/>
        </p:nvSpPr>
        <p:spPr>
          <a:xfrm>
            <a:off x="0" y="4142676"/>
            <a:ext cx="12191999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1">
                <a:solidFill>
                  <a:schemeClr val="bg1"/>
                </a:solidFill>
              </a:rPr>
              <a:t>Free. Cross-platform. </a:t>
            </a:r>
            <a:r>
              <a:rPr lang="en-US" sz="2400" i="1">
                <a:solidFill>
                  <a:schemeClr val="bg2"/>
                </a:solidFill>
              </a:rPr>
              <a:t>Open source. </a:t>
            </a:r>
            <a:r>
              <a:rPr lang="en-US" sz="2400" i="1">
                <a:solidFill>
                  <a:schemeClr val="bg1"/>
                </a:solidFill>
              </a:rPr>
              <a:t>A developer platform for building all your apps. </a:t>
            </a:r>
          </a:p>
        </p:txBody>
      </p:sp>
    </p:spTree>
    <p:extLst>
      <p:ext uri="{BB962C8B-B14F-4D97-AF65-F5344CB8AC3E}">
        <p14:creationId xmlns:p14="http://schemas.microsoft.com/office/powerpoint/2010/main" val="19826587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28575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sv-SE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8800" indent="-28575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200"/>
            </a:lvl2pPr>
            <a:lvl3pPr marL="853200">
              <a:spcBef>
                <a:spcPts val="0"/>
              </a:spcBef>
              <a:spcAft>
                <a:spcPts val="1200"/>
              </a:spcAft>
              <a:defRPr sz="2000"/>
            </a:lvl3pPr>
            <a:lvl4pPr marL="1137600">
              <a:spcBef>
                <a:spcPts val="0"/>
              </a:spcBef>
              <a:spcAft>
                <a:spcPts val="1200"/>
              </a:spcAft>
              <a:defRPr sz="1800"/>
            </a:lvl4pPr>
            <a:lvl5pPr marL="1422000">
              <a:spcBef>
                <a:spcPts val="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4" name="Platshållare för rubrik 1">
            <a:extLst>
              <a:ext uri="{FF2B5EF4-FFF2-40B4-BE49-F238E27FC236}">
                <a16:creationId xmlns:a16="http://schemas.microsoft.com/office/drawing/2014/main" id="{B4EF4882-F45B-2E4A-B204-DC6B133934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lvl1pPr>
              <a:lnSpc>
                <a:spcPct val="75000"/>
              </a:lnSpc>
              <a:defRPr/>
            </a:lvl1pPr>
          </a:lstStyle>
          <a:p>
            <a:pPr marL="0" lvl="0">
              <a:lnSpc>
                <a:spcPts val="4500"/>
              </a:lnSpc>
            </a:pPr>
            <a:r>
              <a:rPr lang="en-US" noProof="0"/>
              <a:t>Toffee biscuit</a:t>
            </a:r>
          </a:p>
        </p:txBody>
      </p:sp>
    </p:spTree>
    <p:extLst>
      <p:ext uri="{BB962C8B-B14F-4D97-AF65-F5344CB8AC3E}">
        <p14:creationId xmlns:p14="http://schemas.microsoft.com/office/powerpoint/2010/main" val="75979805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-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0203" y="6119147"/>
            <a:ext cx="1253377" cy="268786"/>
          </a:xfrm>
          <a:prstGeom prst="rect">
            <a:avLst/>
          </a:prstGeom>
        </p:spPr>
      </p:pic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543147" y="2084187"/>
            <a:ext cx="9860610" cy="1793090"/>
          </a:xfrm>
          <a:noFill/>
        </p:spPr>
        <p:txBody>
          <a:bodyPr lIns="146304" tIns="91440" rIns="146304" bIns="91440" anchor="t" anchorCtr="0"/>
          <a:lstStyle>
            <a:lvl1pPr>
              <a:defRPr sz="5294" spc="-98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43146" y="3878574"/>
            <a:ext cx="9860611" cy="179232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137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0076345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2052030"/>
          </a:xfrm>
        </p:spPr>
        <p:txBody>
          <a:bodyPr>
            <a:spAutoFit/>
          </a:bodyPr>
          <a:lstStyle>
            <a:lvl1pPr>
              <a:defRPr sz="3921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69240" y="289511"/>
            <a:ext cx="10489709" cy="8996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FCE733-2794-4CA7-9772-43525395D0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8949" y="121862"/>
            <a:ext cx="1307246" cy="1217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79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0489709" cy="8996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69241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44214" y="1189175"/>
            <a:ext cx="5378548" cy="1877004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137"/>
            </a:lvl1pPr>
            <a:lvl2pPr marL="0" indent="0">
              <a:buNone/>
              <a:defRPr sz="1961"/>
            </a:lvl2pPr>
            <a:lvl3pPr marL="227209" indent="0">
              <a:buNone/>
              <a:tabLst/>
              <a:defRPr sz="1961"/>
            </a:lvl3pPr>
            <a:lvl4pPr marL="451306" indent="0">
              <a:buNone/>
              <a:defRPr/>
            </a:lvl4pPr>
            <a:lvl5pPr marL="672290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0DE1B0-329B-4929-A6A2-530714C8B0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8949" y="121862"/>
            <a:ext cx="1307246" cy="1217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9440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0346274" cy="8996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BDAE35-6CC3-47FD-B4CB-30C9CA73FB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8949" y="121862"/>
            <a:ext cx="1307246" cy="1217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1453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19127" y="448578"/>
            <a:ext cx="9172873" cy="66212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176"/>
          <a:stretch/>
        </p:blipFill>
        <p:spPr>
          <a:xfrm>
            <a:off x="0" y="798242"/>
            <a:ext cx="5872872" cy="5096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7059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Vide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85498" y="2881341"/>
            <a:ext cx="10010687" cy="101566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6000" spc="-9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Video title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6652" y="882710"/>
            <a:ext cx="7984402" cy="576341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880949" y="1070515"/>
            <a:ext cx="10415239" cy="4638908"/>
          </a:xfrm>
          <a:prstGeom prst="rect">
            <a:avLst/>
          </a:prstGeom>
          <a:noFill/>
          <a:ln w="12700">
            <a:solidFill>
              <a:schemeClr val="tx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46444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Plai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568047" y="2084172"/>
            <a:ext cx="11354714" cy="1158793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058" spc="-98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892430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Purp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08459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nouncem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print">
            <a:alphaModFix amt="51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1624135" y="0"/>
            <a:ext cx="8943730" cy="6858000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92992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0489709" cy="8996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985641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4A2077-7166-4453-A54C-EA7A08A571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8949" y="121862"/>
            <a:ext cx="1307246" cy="1217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132216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at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spcBef>
                <a:spcPts val="1600"/>
              </a:spcBef>
              <a:spcAft>
                <a:spcPts val="800"/>
              </a:spcAft>
              <a:buFont typeface="Arial" panose="020B0604020202020204" pitchFamily="34" charset="0"/>
              <a:buNone/>
              <a:defRPr sz="2200">
                <a:latin typeface="+mj-lt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800"/>
            </a:lvl2pPr>
            <a:lvl3pPr marL="284400">
              <a:spcBef>
                <a:spcPts val="0"/>
              </a:spcBef>
              <a:defRPr sz="1800"/>
            </a:lvl3pPr>
            <a:lvl4pPr marL="568800">
              <a:spcBef>
                <a:spcPts val="0"/>
              </a:spcBef>
              <a:defRPr sz="1600"/>
            </a:lvl4pPr>
            <a:lvl5pPr marL="853200">
              <a:spcBef>
                <a:spcPts val="0"/>
              </a:spcBef>
              <a:defRPr sz="1400"/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noProof="0" dirty="0"/>
              <a:t>Jelly bean cupcake</a:t>
            </a:r>
          </a:p>
          <a:p>
            <a:pPr lvl="1"/>
            <a:r>
              <a:rPr lang="en-US" noProof="0" dirty="0"/>
              <a:t>Tiramisu ice cream cheesecake pie. Wafer icing wafer lemon drops jelly beans bear claw. Sweet roll chocolate tootsie roll cupcake.</a:t>
            </a:r>
          </a:p>
          <a:p>
            <a:pPr lvl="2"/>
            <a:r>
              <a:rPr lang="en-US" noProof="0" dirty="0"/>
              <a:t>Marshmallows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4" name="Platshållare för rubrik 1">
            <a:extLst>
              <a:ext uri="{FF2B5EF4-FFF2-40B4-BE49-F238E27FC236}">
                <a16:creationId xmlns:a16="http://schemas.microsoft.com/office/drawing/2014/main" id="{63567713-3437-EC47-9D1A-C2AE50952F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lvl1pPr>
              <a:lnSpc>
                <a:spcPct val="75000"/>
              </a:lnSpc>
              <a:defRPr/>
            </a:lvl1pPr>
          </a:lstStyle>
          <a:p>
            <a:pPr marL="0" lvl="0">
              <a:lnSpc>
                <a:spcPts val="4500"/>
              </a:lnSpc>
            </a:pPr>
            <a:r>
              <a:rPr lang="en-US" noProof="0"/>
              <a:t>Toffee biscuit</a:t>
            </a:r>
          </a:p>
        </p:txBody>
      </p:sp>
    </p:spTree>
    <p:extLst>
      <p:ext uri="{BB962C8B-B14F-4D97-AF65-F5344CB8AC3E}">
        <p14:creationId xmlns:p14="http://schemas.microsoft.com/office/powerpoint/2010/main" val="169740085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FCFF-7E08-4891-89FE-DF4B4567C4DE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1A820-7D6B-4241-885C-9A3B0089E3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967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3886" y="1592263"/>
            <a:ext cx="4859337" cy="4537074"/>
          </a:xfrm>
        </p:spPr>
        <p:txBody>
          <a:bodyPr numCol="1" spcCol="612000"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 dirty="0"/>
              <a:t>Carrot cake caramels candy cupcake sesame snaps jelly-o candy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4" name="Platshållare för rubrik 1">
            <a:extLst>
              <a:ext uri="{FF2B5EF4-FFF2-40B4-BE49-F238E27FC236}">
                <a16:creationId xmlns:a16="http://schemas.microsoft.com/office/drawing/2014/main" id="{BB663090-0353-7A4B-A79D-A7A0C08182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>
            <a:lvl1pPr>
              <a:defRPr/>
            </a:lvl1pPr>
          </a:lstStyle>
          <a:p>
            <a:pPr marL="0" lvl="0">
              <a:lnSpc>
                <a:spcPts val="4500"/>
              </a:lnSpc>
            </a:pPr>
            <a:r>
              <a:rPr lang="en-US" noProof="0"/>
              <a:t>Two lane candy cane</a:t>
            </a:r>
          </a:p>
        </p:txBody>
      </p:sp>
      <p:sp>
        <p:nvSpPr>
          <p:cNvPr id="8" name="Platshållare för innehåll 2">
            <a:extLst>
              <a:ext uri="{FF2B5EF4-FFF2-40B4-BE49-F238E27FC236}">
                <a16:creationId xmlns:a16="http://schemas.microsoft.com/office/drawing/2014/main" id="{C9109D51-CCFA-F543-8F0D-12400393AFB1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096000" y="1592263"/>
            <a:ext cx="4859337" cy="4537074"/>
          </a:xfrm>
        </p:spPr>
        <p:txBody>
          <a:bodyPr numCol="1" spcCol="612000"/>
          <a:lstStyle>
            <a:lvl1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lang="sv-S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5750" indent="-28575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/>
            </a:lvl2pPr>
            <a:lvl3pPr marL="568800">
              <a:spcBef>
                <a:spcPts val="0"/>
              </a:spcBef>
              <a:spcAft>
                <a:spcPts val="600"/>
              </a:spcAft>
              <a:defRPr/>
            </a:lvl3pPr>
            <a:lvl4pPr marL="853200">
              <a:spcBef>
                <a:spcPts val="0"/>
              </a:spcBef>
              <a:spcAft>
                <a:spcPts val="600"/>
              </a:spcAft>
              <a:defRPr/>
            </a:lvl4pPr>
            <a:lvl5pPr marL="1137600">
              <a:spcBef>
                <a:spcPts val="0"/>
              </a:spcBef>
              <a:spcAft>
                <a:spcPts val="600"/>
              </a:spcAft>
              <a:defRPr/>
            </a:lvl5pPr>
          </a:lstStyle>
          <a:p>
            <a:pPr lvl="0"/>
            <a:r>
              <a:rPr lang="en-US" noProof="0" dirty="0"/>
              <a:t>Carrot cake caramels candy cupcake sesame snaps jelly-o candy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</p:spTree>
    <p:extLst>
      <p:ext uri="{BB962C8B-B14F-4D97-AF65-F5344CB8AC3E}">
        <p14:creationId xmlns:p14="http://schemas.microsoft.com/office/powerpoint/2010/main" val="1899437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format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77E8642-1A10-6741-AC9E-B7270803C24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3886" y="1592263"/>
            <a:ext cx="4859337" cy="4537074"/>
          </a:xfrm>
        </p:spPr>
        <p:txBody>
          <a:bodyPr numCol="1" spcCol="612000"/>
          <a:lstStyle>
            <a:lvl1pPr marL="0" indent="0">
              <a:spcBef>
                <a:spcPts val="1600"/>
              </a:spcBef>
              <a:spcAft>
                <a:spcPts val="800"/>
              </a:spcAft>
              <a:buFont typeface="Arial" panose="020B0604020202020204" pitchFamily="34" charset="0"/>
              <a:buNone/>
              <a:defRPr lang="sv-SE" sz="220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/>
            </a:lvl2pPr>
            <a:lvl3pPr marL="284400">
              <a:spcBef>
                <a:spcPts val="0"/>
              </a:spcBef>
              <a:spcAft>
                <a:spcPts val="600"/>
              </a:spcAft>
              <a:defRPr sz="1800"/>
            </a:lvl3pPr>
            <a:lvl4pPr marL="568800">
              <a:spcBef>
                <a:spcPts val="0"/>
              </a:spcBef>
              <a:spcAft>
                <a:spcPts val="600"/>
              </a:spcAft>
              <a:defRPr sz="1600"/>
            </a:lvl4pPr>
            <a:lvl5pPr marL="853200"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en-US" noProof="0" dirty="0"/>
              <a:t>Jelly bean cupcake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  <p:sp>
        <p:nvSpPr>
          <p:cNvPr id="4" name="Platshållare för rubrik 1">
            <a:extLst>
              <a:ext uri="{FF2B5EF4-FFF2-40B4-BE49-F238E27FC236}">
                <a16:creationId xmlns:a16="http://schemas.microsoft.com/office/drawing/2014/main" id="{BB663090-0353-7A4B-A79D-A7A0C08182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lvl="0">
              <a:lnSpc>
                <a:spcPts val="4500"/>
              </a:lnSpc>
            </a:pPr>
            <a:r>
              <a:rPr lang="en-US" noProof="0" dirty="0"/>
              <a:t>Two lane candy cane</a:t>
            </a:r>
          </a:p>
        </p:txBody>
      </p:sp>
      <p:sp>
        <p:nvSpPr>
          <p:cNvPr id="5" name="Platshållare för innehåll 2">
            <a:extLst>
              <a:ext uri="{FF2B5EF4-FFF2-40B4-BE49-F238E27FC236}">
                <a16:creationId xmlns:a16="http://schemas.microsoft.com/office/drawing/2014/main" id="{D0638A18-FE42-A94B-BDCC-2385ACBE363C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095999" y="1592263"/>
            <a:ext cx="4859337" cy="4537074"/>
          </a:xfrm>
        </p:spPr>
        <p:txBody>
          <a:bodyPr numCol="1" spcCol="612000"/>
          <a:lstStyle>
            <a:lvl1pPr marL="0" indent="0">
              <a:spcBef>
                <a:spcPts val="1600"/>
              </a:spcBef>
              <a:spcAft>
                <a:spcPts val="800"/>
              </a:spcAft>
              <a:buFont typeface="Arial" panose="020B0604020202020204" pitchFamily="34" charset="0"/>
              <a:buNone/>
              <a:defRPr lang="sv-SE" sz="220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0" indent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/>
            </a:lvl2pPr>
            <a:lvl3pPr marL="284400">
              <a:spcBef>
                <a:spcPts val="0"/>
              </a:spcBef>
              <a:spcAft>
                <a:spcPts val="600"/>
              </a:spcAft>
              <a:defRPr sz="1800"/>
            </a:lvl3pPr>
            <a:lvl4pPr marL="568800">
              <a:spcBef>
                <a:spcPts val="0"/>
              </a:spcBef>
              <a:spcAft>
                <a:spcPts val="600"/>
              </a:spcAft>
              <a:defRPr sz="1600"/>
            </a:lvl4pPr>
            <a:lvl5pPr marL="853200">
              <a:spcBef>
                <a:spcPts val="0"/>
              </a:spcBef>
              <a:spcAft>
                <a:spcPts val="600"/>
              </a:spcAft>
              <a:defRPr sz="1400"/>
            </a:lvl5pPr>
          </a:lstStyle>
          <a:p>
            <a:pPr lvl="0"/>
            <a:r>
              <a:rPr lang="en-US" noProof="0" dirty="0"/>
              <a:t>Apple-pie tart</a:t>
            </a:r>
          </a:p>
          <a:p>
            <a:pPr lvl="1"/>
            <a:r>
              <a:rPr lang="en-US" noProof="0" dirty="0"/>
              <a:t>Level two</a:t>
            </a:r>
          </a:p>
          <a:p>
            <a:pPr lvl="2"/>
            <a:r>
              <a:rPr lang="en-US" noProof="0" dirty="0"/>
              <a:t>Level three</a:t>
            </a:r>
          </a:p>
          <a:p>
            <a:pPr lvl="3"/>
            <a:r>
              <a:rPr lang="en-US" noProof="0" dirty="0"/>
              <a:t>Level four</a:t>
            </a:r>
          </a:p>
          <a:p>
            <a:pPr lvl="4"/>
            <a:r>
              <a:rPr lang="en-US" noProof="0" dirty="0"/>
              <a:t>Level five</a:t>
            </a:r>
          </a:p>
        </p:txBody>
      </p:sp>
    </p:spTree>
    <p:extLst>
      <p:ext uri="{BB962C8B-B14F-4D97-AF65-F5344CB8AC3E}">
        <p14:creationId xmlns:p14="http://schemas.microsoft.com/office/powerpoint/2010/main" val="2189024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rubrik 1">
            <a:extLst>
              <a:ext uri="{FF2B5EF4-FFF2-40B4-BE49-F238E27FC236}">
                <a16:creationId xmlns:a16="http://schemas.microsoft.com/office/drawing/2014/main" id="{82360442-FE9A-9447-96DA-3C217CFD14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lvl="0">
              <a:lnSpc>
                <a:spcPts val="4500"/>
              </a:lnSpc>
            </a:pPr>
            <a:r>
              <a:rPr lang="en-US" noProof="0"/>
              <a:t>Toffee biscuit</a:t>
            </a:r>
          </a:p>
        </p:txBody>
      </p:sp>
    </p:spTree>
    <p:extLst>
      <p:ext uri="{BB962C8B-B14F-4D97-AF65-F5344CB8AC3E}">
        <p14:creationId xmlns:p14="http://schemas.microsoft.com/office/powerpoint/2010/main" val="3935726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theme" Target="../theme/theme3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4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44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5" Type="http://schemas.openxmlformats.org/officeDocument/2006/relationships/theme" Target="../theme/theme6.xml"/><Relationship Id="rId4" Type="http://schemas.openxmlformats.org/officeDocument/2006/relationships/slideLayout" Target="../slideLayouts/slideLayout4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100000">
              <a:srgbClr val="FF8E81"/>
            </a:gs>
            <a:gs pos="0">
              <a:schemeClr val="accent1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>
            <a:extLst>
              <a:ext uri="{FF2B5EF4-FFF2-40B4-BE49-F238E27FC236}">
                <a16:creationId xmlns:a16="http://schemas.microsoft.com/office/drawing/2014/main" id="{510BA717-CFF5-0541-B8A4-7BE66575501A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5620" y="496305"/>
            <a:ext cx="1526540" cy="28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291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sv-SE" sz="5000" kern="1200" dirty="0" smtClean="0">
          <a:solidFill>
            <a:schemeClr val="bg2"/>
          </a:solidFill>
          <a:latin typeface="Voyado Display Office SemiBold" charset="0"/>
          <a:ea typeface="+mj-ea"/>
          <a:cs typeface="+mj-cs"/>
        </a:defRPr>
      </a:lvl1pPr>
    </p:titleStyle>
    <p:bodyStyle>
      <a:lvl1pPr marL="284400" indent="-2844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1pPr>
      <a:lvl2pPr marL="568800" indent="-2844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tabLst/>
        <a:defRPr sz="1800" kern="1200">
          <a:solidFill>
            <a:schemeClr val="bg2"/>
          </a:solidFill>
          <a:latin typeface="+mn-lt"/>
          <a:ea typeface="+mn-ea"/>
          <a:cs typeface="+mn-cs"/>
        </a:defRPr>
      </a:lvl2pPr>
      <a:lvl3pPr marL="853200" indent="-2844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3pPr>
      <a:lvl4pPr marL="1137600" indent="-2844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bg2"/>
          </a:solidFill>
          <a:latin typeface="+mn-lt"/>
          <a:ea typeface="+mn-ea"/>
          <a:cs typeface="+mn-cs"/>
        </a:defRPr>
      </a:lvl4pPr>
      <a:lvl5pPr marL="1422000" indent="-284400" algn="l" defTabSz="9144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2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3EE954F8-B6C9-614F-8388-DE2338321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lvl="0">
              <a:lnSpc>
                <a:spcPts val="4500"/>
              </a:lnSpc>
            </a:pPr>
            <a:endParaRPr lang="sv-SE" dirty="0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13EC6024-BA54-E640-A355-7774DA6BB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6" y="1592263"/>
            <a:ext cx="7124400" cy="45370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3373824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94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</p:sldLayoutIdLst>
  <p:txStyles>
    <p:titleStyle>
      <a:lvl1pPr algn="l" defTabSz="914400" rtl="0" eaLnBrk="1" latinLnBrk="0" hangingPunct="1">
        <a:lnSpc>
          <a:spcPct val="75000"/>
        </a:lnSpc>
        <a:spcBef>
          <a:spcPct val="0"/>
        </a:spcBef>
        <a:buNone/>
        <a:defRPr lang="sv-SE" sz="5000" kern="120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844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688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32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376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220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3EE954F8-B6C9-614F-8388-DE2338321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lvl="0">
              <a:lnSpc>
                <a:spcPts val="4500"/>
              </a:lnSpc>
            </a:pPr>
            <a:endParaRPr lang="sv-SE" dirty="0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13EC6024-BA54-E640-A355-7774DA6BB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6" y="1592263"/>
            <a:ext cx="7124400" cy="45370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2544491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95" r:id="rId3"/>
    <p:sldLayoutId id="2147483779" r:id="rId4"/>
    <p:sldLayoutId id="2147483780" r:id="rId5"/>
    <p:sldLayoutId id="2147483781" r:id="rId6"/>
    <p:sldLayoutId id="2147483782" r:id="rId7"/>
    <p:sldLayoutId id="2147483783" r:id="rId8"/>
    <p:sldLayoutId id="2147483784" r:id="rId9"/>
    <p:sldLayoutId id="2147483785" r:id="rId10"/>
    <p:sldLayoutId id="2147483786" r:id="rId11"/>
    <p:sldLayoutId id="2147483787" r:id="rId12"/>
    <p:sldLayoutId id="2147483788" r:id="rId13"/>
    <p:sldLayoutId id="2147483789" r:id="rId14"/>
    <p:sldLayoutId id="2147483790" r:id="rId15"/>
    <p:sldLayoutId id="2147483791" r:id="rId16"/>
    <p:sldLayoutId id="2147483792" r:id="rId17"/>
    <p:sldLayoutId id="2147483793" r:id="rId18"/>
  </p:sldLayoutIdLst>
  <p:txStyles>
    <p:titleStyle>
      <a:lvl1pPr algn="l" defTabSz="914400" rtl="0" eaLnBrk="1" latinLnBrk="0" hangingPunct="1">
        <a:lnSpc>
          <a:spcPct val="75000"/>
        </a:lnSpc>
        <a:spcBef>
          <a:spcPct val="0"/>
        </a:spcBef>
        <a:buNone/>
        <a:defRPr lang="sv-SE" sz="5000" kern="120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844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688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32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376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220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3EE954F8-B6C9-614F-8388-DE2338321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lvl="0">
              <a:lnSpc>
                <a:spcPts val="4500"/>
              </a:lnSpc>
            </a:pPr>
            <a:endParaRPr lang="sv-SE" dirty="0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13EC6024-BA54-E640-A355-7774DA6BB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6" y="1592263"/>
            <a:ext cx="7124400" cy="45370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1237969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4" r:id="rId2"/>
    <p:sldLayoutId id="2147483761" r:id="rId3"/>
    <p:sldLayoutId id="2147483762" r:id="rId4"/>
  </p:sldLayoutIdLst>
  <p:txStyles>
    <p:titleStyle>
      <a:lvl1pPr algn="l" defTabSz="914400" rtl="0" eaLnBrk="1" latinLnBrk="0" hangingPunct="1">
        <a:lnSpc>
          <a:spcPct val="75000"/>
        </a:lnSpc>
        <a:spcBef>
          <a:spcPct val="0"/>
        </a:spcBef>
        <a:buNone/>
        <a:defRPr lang="sv-SE" sz="5000" kern="1200" dirty="0" smtClean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844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1pPr>
      <a:lvl2pPr marL="5688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1800" kern="1200">
          <a:solidFill>
            <a:schemeClr val="bg2"/>
          </a:solidFill>
          <a:latin typeface="+mn-lt"/>
          <a:ea typeface="+mn-ea"/>
          <a:cs typeface="+mn-cs"/>
        </a:defRPr>
      </a:lvl2pPr>
      <a:lvl3pPr marL="8532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3pPr>
      <a:lvl4pPr marL="11376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400" kern="1200">
          <a:solidFill>
            <a:schemeClr val="bg2"/>
          </a:solidFill>
          <a:latin typeface="+mn-lt"/>
          <a:ea typeface="+mn-ea"/>
          <a:cs typeface="+mn-cs"/>
        </a:defRPr>
      </a:lvl4pPr>
      <a:lvl5pPr marL="14220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2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3EE954F8-B6C9-614F-8388-DE2338321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lvl="0">
              <a:lnSpc>
                <a:spcPts val="4500"/>
              </a:lnSpc>
            </a:pPr>
            <a:endParaRPr lang="sv-SE" dirty="0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13EC6024-BA54-E640-A355-7774DA6BB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6" y="1592263"/>
            <a:ext cx="7124400" cy="45370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28824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</p:sldLayoutIdLst>
  <p:txStyles>
    <p:titleStyle>
      <a:lvl1pPr algn="l" defTabSz="914400" rtl="0" eaLnBrk="1" latinLnBrk="0" hangingPunct="1">
        <a:lnSpc>
          <a:spcPct val="75000"/>
        </a:lnSpc>
        <a:spcBef>
          <a:spcPct val="0"/>
        </a:spcBef>
        <a:buNone/>
        <a:defRPr lang="sv-SE" sz="5000" kern="1200" dirty="0" smtClean="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2844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1pPr>
      <a:lvl2pPr marL="5688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1800" kern="1200">
          <a:solidFill>
            <a:schemeClr val="bg2"/>
          </a:solidFill>
          <a:latin typeface="+mn-lt"/>
          <a:ea typeface="+mn-ea"/>
          <a:cs typeface="+mn-cs"/>
        </a:defRPr>
      </a:lvl2pPr>
      <a:lvl3pPr marL="8532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3pPr>
      <a:lvl4pPr marL="11376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400" kern="1200">
          <a:solidFill>
            <a:schemeClr val="bg2"/>
          </a:solidFill>
          <a:latin typeface="+mn-lt"/>
          <a:ea typeface="+mn-ea"/>
          <a:cs typeface="+mn-cs"/>
        </a:defRPr>
      </a:lvl4pPr>
      <a:lvl5pPr marL="14220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2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3EE954F8-B6C9-614F-8388-DE2338321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728663"/>
            <a:ext cx="10944224" cy="717504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marL="0" lvl="0">
              <a:lnSpc>
                <a:spcPts val="4500"/>
              </a:lnSpc>
            </a:pPr>
            <a:endParaRPr lang="sv-SE" dirty="0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13EC6024-BA54-E640-A355-7774DA6BB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6" y="1592263"/>
            <a:ext cx="7124400" cy="45370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  <p:extLst>
      <p:ext uri="{BB962C8B-B14F-4D97-AF65-F5344CB8AC3E}">
        <p14:creationId xmlns:p14="http://schemas.microsoft.com/office/powerpoint/2010/main" val="2649935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</p:sldLayoutIdLst>
  <p:txStyles>
    <p:titleStyle>
      <a:lvl1pPr algn="l" defTabSz="914400" rtl="0" eaLnBrk="1" latinLnBrk="0" hangingPunct="1">
        <a:lnSpc>
          <a:spcPct val="75000"/>
        </a:lnSpc>
        <a:spcBef>
          <a:spcPct val="0"/>
        </a:spcBef>
        <a:buNone/>
        <a:defRPr lang="sv-SE" sz="5000" kern="1200" dirty="0" smtClean="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844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1pPr>
      <a:lvl2pPr marL="5688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tabLst/>
        <a:defRPr sz="1800" kern="1200">
          <a:solidFill>
            <a:schemeClr val="bg2"/>
          </a:solidFill>
          <a:latin typeface="+mn-lt"/>
          <a:ea typeface="+mn-ea"/>
          <a:cs typeface="+mn-cs"/>
        </a:defRPr>
      </a:lvl2pPr>
      <a:lvl3pPr marL="8532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600" kern="1200">
          <a:solidFill>
            <a:schemeClr val="bg2"/>
          </a:solidFill>
          <a:latin typeface="+mn-lt"/>
          <a:ea typeface="+mn-ea"/>
          <a:cs typeface="+mn-cs"/>
        </a:defRPr>
      </a:lvl3pPr>
      <a:lvl4pPr marL="11376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400" kern="1200">
          <a:solidFill>
            <a:schemeClr val="bg2"/>
          </a:solidFill>
          <a:latin typeface="+mn-lt"/>
          <a:ea typeface="+mn-ea"/>
          <a:cs typeface="+mn-cs"/>
        </a:defRPr>
      </a:lvl4pPr>
      <a:lvl5pPr marL="1422000" indent="-2844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2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9240" y="289511"/>
            <a:ext cx="11655840" cy="89966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69241" y="1189178"/>
            <a:ext cx="11653521" cy="2052030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2370906" y="-217"/>
            <a:ext cx="935477" cy="5654619"/>
            <a:chOff x="12618967" y="-221"/>
            <a:chExt cx="954235" cy="5767187"/>
          </a:xfrm>
        </p:grpSpPr>
        <p:grpSp>
          <p:nvGrpSpPr>
            <p:cNvPr id="18" name="Group 17"/>
            <p:cNvGrpSpPr/>
            <p:nvPr userDrawn="1"/>
          </p:nvGrpSpPr>
          <p:grpSpPr>
            <a:xfrm>
              <a:off x="12618967" y="-221"/>
              <a:ext cx="954235" cy="5767187"/>
              <a:chOff x="12618967" y="-221"/>
              <a:chExt cx="954235" cy="5767187"/>
            </a:xfrm>
          </p:grpSpPr>
          <p:grpSp>
            <p:nvGrpSpPr>
              <p:cNvPr id="26" name="Group 25"/>
              <p:cNvGrpSpPr/>
              <p:nvPr userDrawn="1"/>
            </p:nvGrpSpPr>
            <p:grpSpPr>
              <a:xfrm rot="5400000">
                <a:off x="11582059" y="1045293"/>
                <a:ext cx="2703052" cy="629236"/>
                <a:chOff x="1586734" y="4543426"/>
                <a:chExt cx="2703052" cy="629236"/>
              </a:xfrm>
            </p:grpSpPr>
            <p:sp>
              <p:nvSpPr>
                <p:cNvPr id="45" name="Rectangle 44"/>
                <p:cNvSpPr/>
                <p:nvPr userDrawn="1"/>
              </p:nvSpPr>
              <p:spPr bwMode="auto">
                <a:xfrm>
                  <a:off x="1586734" y="4543427"/>
                  <a:ext cx="869930" cy="289766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Blue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G:120 B:215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Rectangle 36"/>
                <p:cNvSpPr/>
                <p:nvPr userDrawn="1"/>
              </p:nvSpPr>
              <p:spPr bwMode="auto">
                <a:xfrm>
                  <a:off x="3419856" y="4543428"/>
                  <a:ext cx="869930" cy="28976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Cyan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7965">
                            <a:srgbClr val="000000"/>
                          </a:gs>
                          <a:gs pos="28319">
                            <a:srgbClr val="00000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0 G:188 B:242</a:t>
                  </a:r>
                  <a:endParaRPr lang="en-US" sz="49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1" name="Rectangle 40"/>
                <p:cNvSpPr/>
                <p:nvPr userDrawn="1"/>
              </p:nvSpPr>
              <p:spPr bwMode="auto">
                <a:xfrm>
                  <a:off x="1586734" y="4882896"/>
                  <a:ext cx="869930" cy="289766"/>
                </a:xfrm>
                <a:prstGeom prst="rect">
                  <a:avLst/>
                </a:prstGeom>
                <a:solidFill>
                  <a:srgbClr val="D2D2D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Light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92035">
                            <a:srgbClr val="505050"/>
                          </a:gs>
                          <a:gs pos="27000">
                            <a:srgbClr val="505050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210 G:210 B:210</a:t>
                  </a:r>
                  <a:endParaRPr lang="en-US" sz="49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2" name="Rectangle 41"/>
                <p:cNvSpPr/>
                <p:nvPr userDrawn="1"/>
              </p:nvSpPr>
              <p:spPr bwMode="auto">
                <a:xfrm>
                  <a:off x="2505456" y="4543426"/>
                  <a:ext cx="869930" cy="289766"/>
                </a:xfrm>
                <a:prstGeom prst="rect">
                  <a:avLst/>
                </a:prstGeom>
                <a:solidFill>
                  <a:srgbClr val="5C2D9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Purple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R:92</a:t>
                  </a:r>
                  <a:r>
                    <a:rPr lang="en-US" sz="49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G:45 B:145</a:t>
                  </a:r>
                  <a:endParaRPr lang="en-US" sz="49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3" name="Rectangle 42"/>
                <p:cNvSpPr/>
                <p:nvPr userDrawn="1"/>
              </p:nvSpPr>
              <p:spPr bwMode="auto">
                <a:xfrm>
                  <a:off x="3413144" y="4882896"/>
                  <a:ext cx="869930" cy="289766"/>
                </a:xfrm>
                <a:prstGeom prst="rect">
                  <a:avLst/>
                </a:prstGeom>
                <a:solidFill>
                  <a:srgbClr val="50505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Dark 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80 G:80 B:80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4" name="Rectangle 43"/>
                <p:cNvSpPr/>
                <p:nvPr userDrawn="1"/>
              </p:nvSpPr>
              <p:spPr bwMode="auto">
                <a:xfrm>
                  <a:off x="2505456" y="4882895"/>
                  <a:ext cx="869930" cy="289766"/>
                </a:xfrm>
                <a:prstGeom prst="rect">
                  <a:avLst/>
                </a:prstGeom>
                <a:solidFill>
                  <a:srgbClr val="737373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Gray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115 G:115 B:115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grpSp>
            <p:nvGrpSpPr>
              <p:cNvPr id="27" name="Group 26"/>
              <p:cNvGrpSpPr/>
              <p:nvPr userDrawn="1"/>
            </p:nvGrpSpPr>
            <p:grpSpPr>
              <a:xfrm rot="5400000">
                <a:off x="10970856" y="3489620"/>
                <a:ext cx="3925458" cy="629233"/>
                <a:chOff x="3254158" y="4203959"/>
                <a:chExt cx="3925458" cy="629233"/>
              </a:xfrm>
            </p:grpSpPr>
            <p:sp>
              <p:nvSpPr>
                <p:cNvPr id="33" name="Rectangle 32"/>
                <p:cNvSpPr/>
                <p:nvPr userDrawn="1"/>
              </p:nvSpPr>
              <p:spPr bwMode="auto">
                <a:xfrm>
                  <a:off x="5395286" y="4543426"/>
                  <a:ext cx="869930" cy="289766"/>
                </a:xfrm>
                <a:prstGeom prst="rect">
                  <a:avLst/>
                </a:prstGeom>
                <a:solidFill>
                  <a:srgbClr val="FFB900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Yellow</a:t>
                  </a:r>
                </a:p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kern="1200">
                      <a:solidFill>
                        <a:srgbClr val="000000"/>
                      </a:solidFill>
                      <a:latin typeface="+mn-lt"/>
                      <a:ea typeface="Segoe UI" pitchFamily="34" charset="0"/>
                      <a:cs typeface="Segoe UI" pitchFamily="34" charset="0"/>
                    </a:rPr>
                    <a:t>R:255 G:185 B:0</a:t>
                  </a:r>
                </a:p>
              </p:txBody>
            </p:sp>
            <p:sp>
              <p:nvSpPr>
                <p:cNvPr id="34" name="Rectangle 33"/>
                <p:cNvSpPr/>
                <p:nvPr userDrawn="1"/>
              </p:nvSpPr>
              <p:spPr bwMode="auto">
                <a:xfrm>
                  <a:off x="6309686" y="4543426"/>
                  <a:ext cx="869930" cy="289766"/>
                </a:xfrm>
                <a:prstGeom prst="rect">
                  <a:avLst/>
                </a:prstGeom>
                <a:solidFill>
                  <a:srgbClr val="D83B01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Orange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216 G:59 B:1</a:t>
                  </a:r>
                </a:p>
              </p:txBody>
            </p:sp>
            <p:sp>
              <p:nvSpPr>
                <p:cNvPr id="35" name="Rectangle 34"/>
                <p:cNvSpPr/>
                <p:nvPr userDrawn="1"/>
              </p:nvSpPr>
              <p:spPr bwMode="auto">
                <a:xfrm>
                  <a:off x="3254158" y="4203959"/>
                  <a:ext cx="869930" cy="289766"/>
                </a:xfrm>
                <a:prstGeom prst="rect">
                  <a:avLst/>
                </a:prstGeom>
                <a:solidFill>
                  <a:srgbClr val="00827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algn="l" defTabSz="914102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 b="1" kern="1200" baseline="0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latin typeface="+mn-lt"/>
                      <a:ea typeface="Segoe UI" pitchFamily="34" charset="0"/>
                      <a:cs typeface="Segoe UI" pitchFamily="34" charset="0"/>
                    </a:rPr>
                    <a:t>Teal</a:t>
                  </a:r>
                </a:p>
                <a:p>
                  <a:pPr algn="l" defTabSz="914102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49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R:0</a:t>
                  </a:r>
                  <a:r>
                    <a:rPr lang="en-US" sz="490" baseline="0">
                      <a:gradFill>
                        <a:gsLst>
                          <a:gs pos="2092">
                            <a:srgbClr val="F8F8F8"/>
                          </a:gs>
                          <a:gs pos="10042">
                            <a:srgbClr val="F8F8F8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rPr>
                    <a:t> G:130 B:114</a:t>
                  </a:r>
                  <a:endParaRPr lang="en-US" sz="49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sp>
            <p:nvSpPr>
              <p:cNvPr id="28" name="TextBox 27"/>
              <p:cNvSpPr txBox="1"/>
              <p:nvPr userDrawn="1"/>
            </p:nvSpPr>
            <p:spPr>
              <a:xfrm rot="5400000">
                <a:off x="12987813" y="258334"/>
                <a:ext cx="843944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Main colors</a:t>
                </a:r>
              </a:p>
            </p:txBody>
          </p:sp>
          <p:sp>
            <p:nvSpPr>
              <p:cNvPr id="32" name="TextBox 31"/>
              <p:cNvSpPr txBox="1"/>
              <p:nvPr userDrawn="1"/>
            </p:nvSpPr>
            <p:spPr>
              <a:xfrm rot="5400000">
                <a:off x="11746691" y="4228746"/>
                <a:ext cx="2647253" cy="326834"/>
              </a:xfrm>
              <a:prstGeom prst="rect">
                <a:avLst/>
              </a:prstGeom>
              <a:noFill/>
            </p:spPr>
            <p:txBody>
              <a:bodyPr wrap="none" lIns="0" tIns="91440" rIns="182880" bIns="91440" rtlCol="0">
                <a:spAutoFit/>
              </a:bodyPr>
              <a:lstStyle/>
              <a:p>
                <a:pPr>
                  <a:lnSpc>
                    <a:spcPct val="90000"/>
                  </a:lnSpc>
                  <a:spcAft>
                    <a:spcPts val="588"/>
                  </a:spcAft>
                </a:pPr>
                <a:r>
                  <a:rPr lang="en-US" sz="98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Secondary colors (use only when</a:t>
                </a:r>
                <a:r>
                  <a:rPr lang="en-US" sz="980" baseline="0">
                    <a:gradFill>
                      <a:gsLst>
                        <a:gs pos="2917">
                          <a:schemeClr val="tx1"/>
                        </a:gs>
                        <a:gs pos="30000">
                          <a:schemeClr val="tx1"/>
                        </a:gs>
                      </a:gsLst>
                      <a:lin ang="5400000" scaled="0"/>
                    </a:gradFill>
                  </a:rPr>
                  <a:t> necessary)</a:t>
                </a:r>
                <a:endParaRPr lang="en-US" sz="98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endParaRPr>
              </a:p>
            </p:txBody>
          </p:sp>
        </p:grpSp>
        <p:sp>
          <p:nvSpPr>
            <p:cNvPr id="19" name="Rectangle 18"/>
            <p:cNvSpPr/>
            <p:nvPr userDrawn="1"/>
          </p:nvSpPr>
          <p:spPr bwMode="auto">
            <a:xfrm rot="5400000">
              <a:off x="12328885" y="3356233"/>
              <a:ext cx="869930" cy="289766"/>
            </a:xfrm>
            <a:prstGeom prst="rect">
              <a:avLst/>
            </a:prstGeom>
            <a:solidFill>
              <a:srgbClr val="00BCF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 b="1" kern="120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latin typeface="+mn-lt"/>
                  <a:ea typeface="Segoe UI" pitchFamily="34" charset="0"/>
                  <a:cs typeface="Segoe UI" pitchFamily="34" charset="0"/>
                </a:rPr>
                <a:t>Cyan</a:t>
              </a:r>
            </a:p>
            <a:p>
              <a:pPr algn="l" defTabSz="914102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49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R:</a:t>
              </a:r>
              <a:r>
                <a:rPr lang="en-US" sz="490" baseline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rPr>
                <a:t>0 G:188 B:242</a:t>
              </a:r>
              <a:endParaRPr lang="en-US" sz="490">
                <a:gradFill>
                  <a:gsLst>
                    <a:gs pos="7965">
                      <a:srgbClr val="000000"/>
                    </a:gs>
                    <a:gs pos="28319">
                      <a:srgbClr val="000000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2464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  <p:sldLayoutId id="2147483808" r:id="rId12"/>
  </p:sldLayoutIdLst>
  <p:transition>
    <p:fade/>
  </p:transition>
  <p:txStyles>
    <p:titleStyle>
      <a:lvl1pPr algn="l" defTabSz="914367" rtl="0" eaLnBrk="1" latinLnBrk="0" hangingPunct="1">
        <a:lnSpc>
          <a:spcPct val="90000"/>
        </a:lnSpc>
        <a:spcBef>
          <a:spcPct val="0"/>
        </a:spcBef>
        <a:buNone/>
        <a:defRPr lang="en-US" sz="4705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36145" marR="0" indent="-336145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392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72691" marR="0" indent="-236546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784338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96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08435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32531" marR="0" indent="-224097" algn="l" defTabSz="914367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509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6pPr>
      <a:lvl7pPr marL="2971693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7pPr>
      <a:lvl8pPr marL="3428877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8pPr>
      <a:lvl9pPr marL="3886061" indent="-228592" algn="l" defTabSz="914367" rtl="0" eaLnBrk="1" latinLnBrk="0" hangingPunct="1">
        <a:spcBef>
          <a:spcPct val="20000"/>
        </a:spcBef>
        <a:buFont typeface="Arial" pitchFamily="34" charset="0"/>
        <a:buChar char="•"/>
        <a:defRPr sz="196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7183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4367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550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73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5918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101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284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469" algn="l" defTabSz="914367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3.xml"/><Relationship Id="rId4" Type="http://schemas.openxmlformats.org/officeDocument/2006/relationships/hyperlink" Target="https://www.meetup.com/dotnet-virtual-user-group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marketplace.visualstudio.com/items?itemName=ms-azuretools.vscode-azurestaticwebapps" TargetMode="External"/><Relationship Id="rId3" Type="http://schemas.openxmlformats.org/officeDocument/2006/relationships/hyperlink" Target="https://my.visualstudio.com/" TargetMode="External"/><Relationship Id="rId7" Type="http://schemas.openxmlformats.org/officeDocument/2006/relationships/hyperlink" Target="https://marketplace.visualstudio.com/items?itemName=ms-vscode.azure-account" TargetMode="External"/><Relationship Id="rId2" Type="http://schemas.openxmlformats.org/officeDocument/2006/relationships/hyperlink" Target="http://www.github.com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mobilemancer/demo-static-web-apps-blbit" TargetMode="External"/><Relationship Id="rId5" Type="http://schemas.openxmlformats.org/officeDocument/2006/relationships/hyperlink" Target="https://github.com/mobilemancer" TargetMode="External"/><Relationship Id="rId4" Type="http://schemas.openxmlformats.org/officeDocument/2006/relationships/hyperlink" Target="https://azure.microsoft.com/en-us/free/" TargetMode="External"/><Relationship Id="rId9" Type="http://schemas.openxmlformats.org/officeDocument/2006/relationships/hyperlink" Target="https://marketplace.visualstudio.com/items?itemName=ms-azuretools.vscode-azurefunctions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awanqvist/" TargetMode="External"/><Relationship Id="rId2" Type="http://schemas.openxmlformats.org/officeDocument/2006/relationships/hyperlink" Target="https://twitter.com/mobilemancer" TargetMode="Externa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1.jpg"/><Relationship Id="rId4" Type="http://schemas.openxmlformats.org/officeDocument/2006/relationships/hyperlink" Target="https://mobilemancer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16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7F5F5E3-DBC3-4B69-B8F5-2B96349A8D33}"/>
              </a:ext>
            </a:extLst>
          </p:cNvPr>
          <p:cNvSpPr txBox="1"/>
          <p:nvPr/>
        </p:nvSpPr>
        <p:spPr>
          <a:xfrm>
            <a:off x="0" y="4188396"/>
            <a:ext cx="12191999" cy="1612749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1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Independent. Innovative. And always open source.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1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dotnetfoundation.org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DCE8753-6FAE-4F73-A958-E196279D8D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0026" y="805270"/>
            <a:ext cx="3517753" cy="327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56236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E119083-2083-41C2-AB0E-1FDF1AB53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Staging versions deployed automatically</a:t>
            </a:r>
          </a:p>
          <a:p>
            <a:r>
              <a:rPr lang="en-US" dirty="0"/>
              <a:t>Triggered with PR against main branch</a:t>
            </a:r>
          </a:p>
          <a:p>
            <a:r>
              <a:rPr lang="en-US" dirty="0"/>
              <a:t>Maximum 3 staging </a:t>
            </a:r>
            <a:r>
              <a:rPr lang="en-US" dirty="0" err="1"/>
              <a:t>envs</a:t>
            </a:r>
            <a:r>
              <a:rPr lang="en-US" dirty="0"/>
              <a:t> available</a:t>
            </a:r>
          </a:p>
          <a:p>
            <a:r>
              <a:rPr lang="en-US" dirty="0"/>
              <a:t>GitHub </a:t>
            </a:r>
            <a:r>
              <a:rPr lang="en-US" dirty="0" err="1"/>
              <a:t>Dependabot</a:t>
            </a:r>
            <a:r>
              <a:rPr lang="en-US" dirty="0"/>
              <a:t> creates PRs -&gt; staging environments!!!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8AC811C-5FFD-42FC-8C24-8BF07E937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Staging Versions</a:t>
            </a:r>
            <a:endParaRPr lang="sv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B28E89-1B4A-4FD7-B486-58F09A686F04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85080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3394C2C-C9A1-413D-BC95-F61FB0702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86" y="1592263"/>
            <a:ext cx="4859337" cy="4537074"/>
          </a:xfrm>
        </p:spPr>
        <p:txBody>
          <a:bodyPr>
            <a:normAutofit/>
          </a:bodyPr>
          <a:lstStyle/>
          <a:p>
            <a:r>
              <a:rPr lang="en-US" dirty="0"/>
              <a:t>Support for Custom Domains</a:t>
            </a:r>
          </a:p>
          <a:p>
            <a:r>
              <a:rPr lang="en-US" dirty="0"/>
              <a:t>Free SSL Certificate 🌟</a:t>
            </a:r>
          </a:p>
          <a:p>
            <a:r>
              <a:rPr lang="en-US" dirty="0"/>
              <a:t>Supports APEX domains!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BEEE537-8285-4D9A-8BD3-FFF2E1ADD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728663"/>
            <a:ext cx="10944224" cy="717504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Custom Domains</a:t>
            </a:r>
            <a:endParaRPr lang="sv-SE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3062F8E-72F8-4244-885F-C5E49BF793E1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57130" y="1592263"/>
            <a:ext cx="4537074" cy="4537074"/>
          </a:xfrm>
        </p:spPr>
      </p:pic>
    </p:spTree>
    <p:extLst>
      <p:ext uri="{BB962C8B-B14F-4D97-AF65-F5344CB8AC3E}">
        <p14:creationId xmlns:p14="http://schemas.microsoft.com/office/powerpoint/2010/main" val="2943609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A2A0AF8-C5BB-495C-B854-55CCB5D61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86" y="1592263"/>
            <a:ext cx="4859337" cy="453707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Azure Active Directory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GitHub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Twitter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(Facebook)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(Google)</a:t>
            </a:r>
          </a:p>
          <a:p>
            <a:endParaRPr lang="en-US" dirty="0"/>
          </a:p>
          <a:p>
            <a:r>
              <a:rPr lang="en-US" b="1" i="1" dirty="0"/>
              <a:t>All providers enabled by default!</a:t>
            </a:r>
            <a:endParaRPr lang="sv-SE" b="1" i="1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B83719-CCF6-4D77-9E0E-3E7F24B37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728663"/>
            <a:ext cx="10944224" cy="717504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Authentication Provider Integration</a:t>
            </a:r>
            <a:endParaRPr lang="sv-SE" dirty="0"/>
          </a:p>
        </p:txBody>
      </p:sp>
      <p:pic>
        <p:nvPicPr>
          <p:cNvPr id="5122" name="Picture 2" descr="inWebo 2FA MFA VS Microsoft Azure MFA | Comparison Table">
            <a:extLst>
              <a:ext uri="{FF2B5EF4-FFF2-40B4-BE49-F238E27FC236}">
                <a16:creationId xmlns:a16="http://schemas.microsoft.com/office/drawing/2014/main" id="{E5190FCF-82CB-4F01-846E-6C75E971FA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7130" y="1592263"/>
            <a:ext cx="4537074" cy="4537074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1791994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7173694-4B43-44B6-AA41-0DECAA38E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800" y="1592263"/>
            <a:ext cx="4859340" cy="4537074"/>
          </a:xfrm>
        </p:spPr>
        <p:txBody>
          <a:bodyPr>
            <a:normAutofit/>
          </a:bodyPr>
          <a:lstStyle/>
          <a:p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50EB06-8AE1-40D7-9D35-F35D6DBA7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800" y="727200"/>
            <a:ext cx="4859339" cy="7164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MSFT Docs</a:t>
            </a:r>
            <a:endParaRPr lang="sv-SE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58CD031C-C5E0-4CB5-AEED-48388B7F53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08771" y="1916086"/>
            <a:ext cx="4849951" cy="3025828"/>
          </a:xfrm>
        </p:spPr>
        <p:txBody>
          <a:bodyPr/>
          <a:lstStyle/>
          <a:p>
            <a:r>
              <a:rPr lang="en-US" sz="4000" dirty="0"/>
              <a:t>“</a:t>
            </a:r>
            <a:r>
              <a:rPr lang="en-US" sz="4000" b="0" i="0" dirty="0">
                <a:effectLst/>
              </a:rPr>
              <a:t>When you grant consent to an application as an end user, the application has access to your email address or your username depending on the identity provider.</a:t>
            </a:r>
            <a:r>
              <a:rPr lang="en-US" sz="4000" dirty="0"/>
              <a:t>”</a:t>
            </a:r>
            <a:endParaRPr lang="sv-SE" sz="4000" dirty="0"/>
          </a:p>
        </p:txBody>
      </p:sp>
    </p:spTree>
    <p:extLst>
      <p:ext uri="{BB962C8B-B14F-4D97-AF65-F5344CB8AC3E}">
        <p14:creationId xmlns:p14="http://schemas.microsoft.com/office/powerpoint/2010/main" val="37525675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189304A-24EA-40BB-888A-29233E848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1596" y="1592263"/>
            <a:ext cx="4163921" cy="453707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DDFADBF-74D5-4A40-9663-57B9C400C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Twitter Auth Invite</a:t>
            </a:r>
            <a:endParaRPr lang="sv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11582A-BA04-4ACE-90FF-02CA2BBD1D94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pPr algn="ctr"/>
            <a:r>
              <a:rPr lang="en-US" sz="23900" dirty="0"/>
              <a:t>🤯</a:t>
            </a:r>
            <a:endParaRPr lang="sv-SE" sz="23900" dirty="0"/>
          </a:p>
        </p:txBody>
      </p:sp>
    </p:spTree>
    <p:extLst>
      <p:ext uri="{BB962C8B-B14F-4D97-AF65-F5344CB8AC3E}">
        <p14:creationId xmlns:p14="http://schemas.microsoft.com/office/powerpoint/2010/main" val="3827083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720DDF4-27A5-4B23-B211-BCE913939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800" y="1592263"/>
            <a:ext cx="4859340" cy="4537074"/>
          </a:xfrm>
        </p:spPr>
        <p:txBody>
          <a:bodyPr>
            <a:normAutofit/>
          </a:bodyPr>
          <a:lstStyle/>
          <a:p>
            <a:r>
              <a:rPr lang="en-US" dirty="0"/>
              <a:t>Managed through the Azure Portal</a:t>
            </a:r>
          </a:p>
          <a:p>
            <a:r>
              <a:rPr lang="en-US" dirty="0"/>
              <a:t>Possible to change roles after invite</a:t>
            </a:r>
          </a:p>
          <a:p>
            <a:r>
              <a:rPr lang="en-US" dirty="0"/>
              <a:t>Can remove users from the Portal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DFBDDC-058A-4AF1-90F9-AF89350FB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800" y="727200"/>
            <a:ext cx="4859339" cy="7164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Managing Auth</a:t>
            </a:r>
            <a:endParaRPr lang="sv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94F556-B911-4715-9D4B-634E86A66D3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08771" y="1916086"/>
            <a:ext cx="4849951" cy="3025828"/>
          </a:xfrm>
        </p:spPr>
        <p:txBody>
          <a:bodyPr anchor="ctr">
            <a:normAutofit/>
          </a:bodyPr>
          <a:lstStyle/>
          <a:p>
            <a:pPr algn="ctr"/>
            <a:r>
              <a:rPr lang="en-US" sz="3900" dirty="0"/>
              <a:t>OBS!</a:t>
            </a:r>
          </a:p>
          <a:p>
            <a:r>
              <a:rPr lang="en-US" sz="3900" dirty="0"/>
              <a:t>Removing a user and adding them again will result in two different user Id’s</a:t>
            </a:r>
            <a:endParaRPr lang="sv-SE" sz="3900" dirty="0"/>
          </a:p>
        </p:txBody>
      </p:sp>
    </p:spTree>
    <p:extLst>
      <p:ext uri="{BB962C8B-B14F-4D97-AF65-F5344CB8AC3E}">
        <p14:creationId xmlns:p14="http://schemas.microsoft.com/office/powerpoint/2010/main" val="3295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7B9E665-789A-4C0A-B42B-F75D01EA7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Defined as a json document</a:t>
            </a:r>
          </a:p>
          <a:p>
            <a:r>
              <a:rPr lang="en-US" dirty="0"/>
              <a:t>Handle auth scenarios with routing rules</a:t>
            </a:r>
          </a:p>
          <a:p>
            <a:r>
              <a:rPr lang="en-US" dirty="0"/>
              <a:t>Used for route rewrites</a:t>
            </a:r>
          </a:p>
          <a:p>
            <a:r>
              <a:rPr lang="en-US" dirty="0"/>
              <a:t>Used to block unwanted auth providers</a:t>
            </a:r>
          </a:p>
          <a:p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FF3FA11-E382-4D54-8986-70AEB41E12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Routing Rules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612255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A1F5A4D-A906-486F-B962-618EDB738C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Learning Resources</a:t>
            </a:r>
            <a:endParaRPr lang="sv-SE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64FD552-467E-4E7C-A540-E1893CFEE3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997003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AF7CDC9-36FF-4D57-891A-6C20B4F945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  <a:p>
            <a:r>
              <a:rPr lang="en-US" dirty="0" err="1"/>
              <a:t>Blazor</a:t>
            </a:r>
            <a:endParaRPr lang="en-US" dirty="0"/>
          </a:p>
          <a:p>
            <a:r>
              <a:rPr lang="en-US" dirty="0"/>
              <a:t>JavaScript</a:t>
            </a:r>
          </a:p>
          <a:p>
            <a:r>
              <a:rPr lang="en-US" dirty="0"/>
              <a:t>React</a:t>
            </a:r>
          </a:p>
          <a:p>
            <a:r>
              <a:rPr lang="en-US" dirty="0"/>
              <a:t>Svelte</a:t>
            </a:r>
          </a:p>
          <a:p>
            <a:r>
              <a:rPr lang="en-US" dirty="0"/>
              <a:t>Vue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1DA80F-6038-4F0C-A7F5-E587BA20B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Learn Modules</a:t>
            </a:r>
            <a:endParaRPr lang="sv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E14CD9-3533-4F30-B270-712692718DAC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Gatsby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23186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73B226E-EBDD-4A82-8F09-7A04C0D06E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Blazor</a:t>
            </a:r>
            <a:endParaRPr lang="en-US" dirty="0"/>
          </a:p>
          <a:p>
            <a:r>
              <a:rPr lang="en-US" dirty="0"/>
              <a:t>Next.js</a:t>
            </a:r>
          </a:p>
          <a:p>
            <a:r>
              <a:rPr lang="en-US" dirty="0"/>
              <a:t>Nuxt.js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CB12FB-C464-40F7-AFF5-0C823C1E9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Tutorials</a:t>
            </a:r>
            <a:endParaRPr lang="sv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A4F501-09DB-45AB-8765-DFC7169D3752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Gatsby</a:t>
            </a:r>
          </a:p>
          <a:p>
            <a:r>
              <a:rPr lang="en-US" dirty="0"/>
              <a:t>Hugo</a:t>
            </a:r>
          </a:p>
          <a:p>
            <a:r>
              <a:rPr lang="en-US" dirty="0" err="1"/>
              <a:t>VuePress</a:t>
            </a:r>
            <a:endParaRPr lang="en-US" dirty="0"/>
          </a:p>
          <a:p>
            <a:r>
              <a:rPr lang="en-US" dirty="0"/>
              <a:t>Jekyll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288881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108BA-7AA5-430E-9A17-1CCD5BCAF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Foundation Virtual User Group</a:t>
            </a:r>
          </a:p>
        </p:txBody>
      </p:sp>
      <p:sp>
        <p:nvSpPr>
          <p:cNvPr id="3" name="AutoShape 2" descr="Meetup logo">
            <a:extLst>
              <a:ext uri="{FF2B5EF4-FFF2-40B4-BE49-F238E27FC236}">
                <a16:creationId xmlns:a16="http://schemas.microsoft.com/office/drawing/2014/main" id="{5BD38CCC-E2CC-4235-8312-F16968FFE0A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642338" y="1975338"/>
            <a:ext cx="1606062" cy="1606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210E1BE-6F7F-4D04-A5CC-45EB96F80AF7}"/>
              </a:ext>
            </a:extLst>
          </p:cNvPr>
          <p:cNvGrpSpPr/>
          <p:nvPr/>
        </p:nvGrpSpPr>
        <p:grpSpPr>
          <a:xfrm>
            <a:off x="2165722" y="2207172"/>
            <a:ext cx="9464670" cy="4007724"/>
            <a:chOff x="392256" y="1313872"/>
            <a:chExt cx="7890732" cy="334125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61C6565-4685-48C8-9C43-B8A4E6C349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2256" y="1313872"/>
              <a:ext cx="7890732" cy="3341255"/>
            </a:xfrm>
            <a:prstGeom prst="rect">
              <a:avLst/>
            </a:prstGeom>
            <a:ln w="19050">
              <a:solidFill>
                <a:schemeClr val="accent1">
                  <a:lumMod val="20000"/>
                  <a:lumOff val="80000"/>
                </a:schemeClr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6D0076F-A3C2-49BC-AD15-176C795D910B}"/>
                </a:ext>
              </a:extLst>
            </p:cNvPr>
            <p:cNvSpPr txBox="1"/>
            <p:nvPr/>
          </p:nvSpPr>
          <p:spPr>
            <a:xfrm>
              <a:off x="3432356" y="3837229"/>
              <a:ext cx="4783546" cy="38489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505050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hlinkClick r:id="rId4"/>
                </a:rPr>
                <a:t>meetup.com/dotnet-virtual-user-group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EA8FF4D3-8DA1-4A35-AF03-59E63C839C0B}"/>
              </a:ext>
            </a:extLst>
          </p:cNvPr>
          <p:cNvSpPr txBox="1"/>
          <p:nvPr/>
        </p:nvSpPr>
        <p:spPr>
          <a:xfrm>
            <a:off x="291500" y="1428109"/>
            <a:ext cx="9230871" cy="62786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2917">
                      <a:srgbClr val="505050"/>
                    </a:gs>
                    <a:gs pos="30000">
                      <a:srgbClr val="505050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+mn-cs"/>
              </a:rPr>
              <a:t>Find virtual user groups happening around the globe!</a:t>
            </a:r>
          </a:p>
        </p:txBody>
      </p:sp>
    </p:spTree>
    <p:extLst>
      <p:ext uri="{BB962C8B-B14F-4D97-AF65-F5344CB8AC3E}">
        <p14:creationId xmlns:p14="http://schemas.microsoft.com/office/powerpoint/2010/main" val="933372865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6EA9952-5B5A-483B-86BF-DAA07525A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Angular</a:t>
            </a:r>
          </a:p>
          <a:p>
            <a:r>
              <a:rPr lang="en-US" dirty="0" err="1"/>
              <a:t>Docosaurus</a:t>
            </a:r>
            <a:endParaRPr lang="en-US" dirty="0"/>
          </a:p>
          <a:p>
            <a:r>
              <a:rPr lang="en-US" dirty="0" err="1"/>
              <a:t>Eleventy</a:t>
            </a:r>
            <a:endParaRPr lang="en-US" dirty="0"/>
          </a:p>
          <a:p>
            <a:r>
              <a:rPr lang="en-US" dirty="0"/>
              <a:t>Gatsby</a:t>
            </a:r>
          </a:p>
          <a:p>
            <a:r>
              <a:rPr lang="en-US" dirty="0"/>
              <a:t>Hugo</a:t>
            </a:r>
          </a:p>
          <a:p>
            <a:r>
              <a:rPr lang="en-US" dirty="0"/>
              <a:t>Mongoose</a:t>
            </a:r>
          </a:p>
          <a:p>
            <a:r>
              <a:rPr lang="sv-SE" dirty="0" err="1"/>
              <a:t>React</a:t>
            </a:r>
            <a:endParaRPr lang="sv-SE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F0880B-1945-4C0A-812C-006F709A8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Community Projects Repo</a:t>
            </a:r>
            <a:endParaRPr lang="sv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5F6871-DD35-4806-B414-CAFBD1FDCE86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en-US" dirty="0"/>
              <a:t>Stencil</a:t>
            </a:r>
          </a:p>
          <a:p>
            <a:r>
              <a:rPr lang="en-US" dirty="0"/>
              <a:t>Scully</a:t>
            </a:r>
          </a:p>
          <a:p>
            <a:r>
              <a:rPr lang="en-US" dirty="0"/>
              <a:t>Svelte</a:t>
            </a:r>
          </a:p>
          <a:p>
            <a:r>
              <a:rPr lang="en-US" dirty="0"/>
              <a:t>Vanilla JS</a:t>
            </a:r>
          </a:p>
          <a:p>
            <a:r>
              <a:rPr lang="en-US" dirty="0"/>
              <a:t>Vue</a:t>
            </a:r>
          </a:p>
          <a:p>
            <a:r>
              <a:rPr lang="en-US" dirty="0" err="1"/>
              <a:t>VuePress</a:t>
            </a:r>
            <a:endParaRPr lang="en-US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373197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5B79368-E6F9-4A15-B804-60F60C1C8C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Additional stuff…</a:t>
            </a:r>
            <a:endParaRPr lang="sv-S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4BA7B37-4025-43B0-A3F6-222D584E0D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55959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BF56A83-BD3A-423D-84EC-2C7DA10F5A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3933" y="1592263"/>
            <a:ext cx="4537074" cy="4537074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0DAEFA90-EF9D-49B2-AFF4-C72B5E562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800" y="727200"/>
            <a:ext cx="4859339" cy="7164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API Logging</a:t>
            </a:r>
            <a:endParaRPr lang="sv-S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D77EE76-0707-42F7-ADDC-0C40BC4B9B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08771" y="1916086"/>
            <a:ext cx="4849951" cy="3025828"/>
          </a:xfrm>
        </p:spPr>
        <p:txBody>
          <a:bodyPr anchor="ctr">
            <a:normAutofit/>
          </a:bodyPr>
          <a:lstStyle/>
          <a:p>
            <a:r>
              <a:rPr lang="en-US" dirty="0"/>
              <a:t>Application Insights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646304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AB4EA39-7949-4BDE-9F42-E6FE5DDB9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728663"/>
            <a:ext cx="10944224" cy="717504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Regions</a:t>
            </a:r>
            <a:endParaRPr lang="sv-SE" dirty="0"/>
          </a:p>
        </p:txBody>
      </p:sp>
      <p:graphicFrame>
        <p:nvGraphicFramePr>
          <p:cNvPr id="14" name="Content Placeholder 1">
            <a:extLst>
              <a:ext uri="{FF2B5EF4-FFF2-40B4-BE49-F238E27FC236}">
                <a16:creationId xmlns:a16="http://schemas.microsoft.com/office/drawing/2014/main" id="{BBD5F74A-97CB-481D-ACB6-0404934CFB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3580955"/>
              </p:ext>
            </p:extLst>
          </p:nvPr>
        </p:nvGraphicFramePr>
        <p:xfrm>
          <a:off x="623886" y="1592263"/>
          <a:ext cx="7124400" cy="45370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16137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F53370A-A9D4-487C-8841-DA04D4960F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Pricing</a:t>
            </a:r>
            <a:endParaRPr lang="sv-SE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1A43BDE-6575-4472-9CA8-FA1F4A475A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610108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B3536AC-7A42-4EC7-B256-AAE4C93810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2924324"/>
              </p:ext>
            </p:extLst>
          </p:nvPr>
        </p:nvGraphicFramePr>
        <p:xfrm>
          <a:off x="623888" y="1592263"/>
          <a:ext cx="10581713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54184">
                  <a:extLst>
                    <a:ext uri="{9D8B030D-6E8A-4147-A177-3AD203B41FA5}">
                      <a16:colId xmlns:a16="http://schemas.microsoft.com/office/drawing/2014/main" val="1552579239"/>
                    </a:ext>
                  </a:extLst>
                </a:gridCol>
                <a:gridCol w="3439235">
                  <a:extLst>
                    <a:ext uri="{9D8B030D-6E8A-4147-A177-3AD203B41FA5}">
                      <a16:colId xmlns:a16="http://schemas.microsoft.com/office/drawing/2014/main" val="3543597350"/>
                    </a:ext>
                  </a:extLst>
                </a:gridCol>
                <a:gridCol w="4088294">
                  <a:extLst>
                    <a:ext uri="{9D8B030D-6E8A-4147-A177-3AD203B41FA5}">
                      <a16:colId xmlns:a16="http://schemas.microsoft.com/office/drawing/2014/main" val="26640979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Free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6685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Free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7.6 € / app / month*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34614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Included Bandwidth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 GB (per subscription)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 GB (per subscription)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0879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Bandwidth Overage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☠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0.17 € / GB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0678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Custom Domains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per app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 per app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616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SSL Certificate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Free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Free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98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Service Defined Auth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✅ (25 users, 50 roles)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✅ (25 users, 50 roles)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97239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Custom Auth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✅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9587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Private Link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✅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77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Storage (Max / Deployment)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500 MB / 250 MB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 GB / 500 MB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4922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Azure Functions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Managed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Managed / BYO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2773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SLA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✅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9419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Pre-prod environments (GH)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8361445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79178262-6961-4167-886F-439D51D12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Pricing &amp; Quotas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9060140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EEF1BD8-744E-41B5-8EDD-B2421E11EA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8733896"/>
              </p:ext>
            </p:extLst>
          </p:nvPr>
        </p:nvGraphicFramePr>
        <p:xfrm>
          <a:off x="623887" y="1592263"/>
          <a:ext cx="844505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22525">
                  <a:extLst>
                    <a:ext uri="{9D8B030D-6E8A-4147-A177-3AD203B41FA5}">
                      <a16:colId xmlns:a16="http://schemas.microsoft.com/office/drawing/2014/main" val="1502808910"/>
                    </a:ext>
                  </a:extLst>
                </a:gridCol>
                <a:gridCol w="4222525">
                  <a:extLst>
                    <a:ext uri="{9D8B030D-6E8A-4147-A177-3AD203B41FA5}">
                      <a16:colId xmlns:a16="http://schemas.microsoft.com/office/drawing/2014/main" val="13801568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Equivalent to Azure Static Web App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3346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Azure Functions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Same i.e. 0 € for the first 1,000,000 calls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19906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Storage 2 GB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~0.03 €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56475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Deploy size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?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87919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CDN Traffic 100 GB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~7 € – 20 € (~10 €)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8862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Azure B2C AD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0 €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904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sv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1210817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20C0F541-2AD9-4EC8-8ED1-7E58173AA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Your Own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1970165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">
            <a:extLst>
              <a:ext uri="{FF2B5EF4-FFF2-40B4-BE49-F238E27FC236}">
                <a16:creationId xmlns:a16="http://schemas.microsoft.com/office/drawing/2014/main" id="{AAFFF985-3C01-4921-875D-72FF866B1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86" y="1592263"/>
            <a:ext cx="4859337" cy="4537074"/>
          </a:xfrm>
        </p:spPr>
        <p:txBody>
          <a:bodyPr>
            <a:normAutofit/>
          </a:bodyPr>
          <a:lstStyle/>
          <a:p>
            <a:r>
              <a:rPr lang="en-US" sz="2400" dirty="0"/>
              <a:t>Accounts</a:t>
            </a:r>
          </a:p>
          <a:p>
            <a:r>
              <a:rPr lang="en-US" dirty="0">
                <a:hlinkClick r:id="rId2"/>
              </a:rPr>
              <a:t>GitHub account</a:t>
            </a:r>
            <a:endParaRPr lang="en-US" dirty="0"/>
          </a:p>
          <a:p>
            <a:r>
              <a:rPr lang="en-US" dirty="0">
                <a:hlinkClick r:id="rId3"/>
              </a:rPr>
              <a:t>MyVisualStudio</a:t>
            </a:r>
            <a:endParaRPr lang="en-US" dirty="0"/>
          </a:p>
          <a:p>
            <a:r>
              <a:rPr lang="en-US" dirty="0">
                <a:hlinkClick r:id="rId4"/>
              </a:rPr>
              <a:t>Azure account</a:t>
            </a:r>
            <a:endParaRPr lang="en-US" dirty="0"/>
          </a:p>
          <a:p>
            <a:endParaRPr lang="en-US" dirty="0"/>
          </a:p>
          <a:p>
            <a:r>
              <a:rPr lang="en-US" sz="2400" dirty="0"/>
              <a:t>Git</a:t>
            </a:r>
            <a:r>
              <a:rPr lang="en-US" dirty="0"/>
              <a:t> </a:t>
            </a:r>
            <a:r>
              <a:rPr lang="en-US" sz="2400" dirty="0"/>
              <a:t>Repo</a:t>
            </a:r>
            <a:endParaRPr lang="en-US" dirty="0"/>
          </a:p>
          <a:p>
            <a:r>
              <a:rPr lang="sv-SE" b="0" i="0" u="none" strike="noStrike" dirty="0" err="1">
                <a:solidFill>
                  <a:srgbClr val="C9D1D9"/>
                </a:solidFill>
                <a:effectLst/>
                <a:latin typeface="-apple-system"/>
                <a:hlinkClick r:id="rId5"/>
              </a:rPr>
              <a:t>mobilemancer</a:t>
            </a:r>
            <a:r>
              <a:rPr lang="sv-SE" b="0" i="0" dirty="0">
                <a:solidFill>
                  <a:srgbClr val="C9D1D9"/>
                </a:solidFill>
                <a:effectLst/>
                <a:latin typeface="-apple-system"/>
              </a:rPr>
              <a:t>/</a:t>
            </a:r>
            <a:r>
              <a:rPr lang="sv-SE" b="0" i="0" dirty="0">
                <a:solidFill>
                  <a:srgbClr val="C9D1D9"/>
                </a:solidFill>
                <a:effectLst/>
                <a:latin typeface="-apple-system"/>
                <a:hlinkClick r:id="rId6"/>
              </a:rPr>
              <a:t>demo-</a:t>
            </a:r>
            <a:r>
              <a:rPr lang="sv-SE" b="0" i="0" dirty="0" err="1">
                <a:solidFill>
                  <a:srgbClr val="C9D1D9"/>
                </a:solidFill>
                <a:effectLst/>
                <a:latin typeface="-apple-system"/>
                <a:hlinkClick r:id="rId6"/>
              </a:rPr>
              <a:t>static</a:t>
            </a:r>
            <a:r>
              <a:rPr lang="sv-SE" b="0" i="0" dirty="0">
                <a:solidFill>
                  <a:srgbClr val="C9D1D9"/>
                </a:solidFill>
                <a:effectLst/>
                <a:latin typeface="-apple-system"/>
                <a:hlinkClick r:id="rId6"/>
              </a:rPr>
              <a:t>-web-</a:t>
            </a:r>
            <a:r>
              <a:rPr lang="sv-SE" b="0" i="0" dirty="0" err="1">
                <a:solidFill>
                  <a:srgbClr val="C9D1D9"/>
                </a:solidFill>
                <a:effectLst/>
                <a:latin typeface="-apple-system"/>
                <a:hlinkClick r:id="rId6"/>
              </a:rPr>
              <a:t>apps</a:t>
            </a:r>
            <a:r>
              <a:rPr lang="sv-SE" b="0" i="0" dirty="0">
                <a:solidFill>
                  <a:srgbClr val="C9D1D9"/>
                </a:solidFill>
                <a:effectLst/>
                <a:latin typeface="-apple-system"/>
                <a:hlinkClick r:id="rId6"/>
              </a:rPr>
              <a:t>-</a:t>
            </a:r>
            <a:r>
              <a:rPr lang="sv-SE" b="0" i="0" dirty="0" err="1">
                <a:solidFill>
                  <a:srgbClr val="C9D1D9"/>
                </a:solidFill>
                <a:effectLst/>
                <a:latin typeface="-apple-system"/>
                <a:hlinkClick r:id="rId6"/>
              </a:rPr>
              <a:t>blbit</a:t>
            </a:r>
            <a:endParaRPr lang="sv-SE" b="0" i="0" dirty="0">
              <a:solidFill>
                <a:srgbClr val="C9D1D9"/>
              </a:solidFill>
              <a:effectLst/>
              <a:latin typeface="-apple-system"/>
            </a:endParaRPr>
          </a:p>
          <a:p>
            <a:endParaRPr lang="en-US" dirty="0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0E968164-B84C-402C-9124-A360DAE29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728663"/>
            <a:ext cx="10944224" cy="717504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Accounts &amp; Extensions</a:t>
            </a:r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6A5111FE-96C7-4AE6-84FF-C4BA6592DA5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096000" y="1592263"/>
            <a:ext cx="4859337" cy="4537074"/>
          </a:xfrm>
        </p:spPr>
        <p:txBody>
          <a:bodyPr/>
          <a:lstStyle/>
          <a:p>
            <a:r>
              <a:rPr lang="en-US" sz="2400" dirty="0"/>
              <a:t>VS Code Extensions</a:t>
            </a:r>
          </a:p>
          <a:p>
            <a:r>
              <a:rPr lang="en-US" dirty="0">
                <a:hlinkClick r:id="rId7"/>
              </a:rPr>
              <a:t>Azure Account </a:t>
            </a:r>
            <a:endParaRPr lang="en-US" dirty="0"/>
          </a:p>
          <a:p>
            <a:r>
              <a:rPr lang="en-US" dirty="0">
                <a:hlinkClick r:id="rId8"/>
              </a:rPr>
              <a:t>Azure Static Web Apps (Preview)</a:t>
            </a:r>
            <a:endParaRPr lang="en-US" dirty="0"/>
          </a:p>
          <a:p>
            <a:r>
              <a:rPr lang="en-US" dirty="0">
                <a:hlinkClick r:id="rId9"/>
              </a:rPr>
              <a:t>Azure Functions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4448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F79B14A-B329-4C18-AB4D-A336BD356F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Demo!</a:t>
            </a:r>
            <a:endParaRPr lang="sv-SE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62D6DEF-76D8-4A38-9B68-449CE2FC49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71118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11332-6544-4D34-B69E-81B4E67003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Static Web Apps</a:t>
            </a:r>
            <a:endParaRPr lang="sv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299802-DF5D-4A56-A6D6-8DF5EBE6E9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“A modern web app service that offers streamlined full-stack development from source code to global high availability.”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717334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F598559A-4B6E-4CC9-8577-AB9C6F037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sz="2800" dirty="0">
              <a:solidFill>
                <a:srgbClr val="FF6F61"/>
              </a:solidFill>
            </a:endParaRPr>
          </a:p>
          <a:p>
            <a:pPr algn="ctr"/>
            <a:r>
              <a:rPr lang="en-US" sz="2800" dirty="0">
                <a:solidFill>
                  <a:srgbClr val="FF6F61"/>
                </a:solidFill>
              </a:rPr>
              <a:t>Voyado</a:t>
            </a:r>
            <a:r>
              <a:rPr lang="en-US" sz="2800" dirty="0"/>
              <a:t> Tech Lead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Aurelia Core Team 2017</a:t>
            </a:r>
            <a:r>
              <a:rPr lang="en-US" sz="2000" dirty="0"/>
              <a:t>➡</a:t>
            </a:r>
            <a:endParaRPr lang="en-US" sz="2800" dirty="0"/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ex MSFT – Azure</a:t>
            </a:r>
          </a:p>
          <a:p>
            <a:endParaRPr lang="sv-SE" dirty="0"/>
          </a:p>
          <a:p>
            <a:r>
              <a:rPr lang="sv-SE" dirty="0">
                <a:hlinkClick r:id="rId2"/>
              </a:rPr>
              <a:t>@</a:t>
            </a:r>
            <a:r>
              <a:rPr lang="sv-SE" dirty="0" err="1">
                <a:hlinkClick r:id="rId2"/>
              </a:rPr>
              <a:t>mobilemancer</a:t>
            </a:r>
            <a:endParaRPr lang="sv-SE" dirty="0"/>
          </a:p>
          <a:p>
            <a:r>
              <a:rPr lang="sv-SE" dirty="0">
                <a:hlinkClick r:id="rId3"/>
              </a:rPr>
              <a:t>www.linkedin.com/in/awanqvist/</a:t>
            </a:r>
            <a:endParaRPr lang="sv-SE" dirty="0"/>
          </a:p>
          <a:p>
            <a:r>
              <a:rPr lang="sv-SE" dirty="0">
                <a:hlinkClick r:id="rId4"/>
              </a:rPr>
              <a:t>mobilemancer.com</a:t>
            </a:r>
            <a:endParaRPr lang="sv-SE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0152E97-AA8B-40D3-A4B7-941A2130E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Andreas Wänqvist</a:t>
            </a:r>
            <a:endParaRPr lang="sv-SE" dirty="0"/>
          </a:p>
        </p:txBody>
      </p:sp>
      <p:pic>
        <p:nvPicPr>
          <p:cNvPr id="15" name="Picture Placeholder 14" descr="A person wearing a hat&#10;&#10;Description automatically generated">
            <a:extLst>
              <a:ext uri="{FF2B5EF4-FFF2-40B4-BE49-F238E27FC236}">
                <a16:creationId xmlns:a16="http://schemas.microsoft.com/office/drawing/2014/main" id="{00375632-D4B9-4639-BDE3-3964DF72E49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/>
          <a:srcRect t="7813" b="78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82182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B814272-FF93-4334-9890-7CDDDA243E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86" y="1592263"/>
            <a:ext cx="4859337" cy="453707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Released in Preview at Build 2020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CDN hosting for static web content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Azure Function integration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GitHub integration for CI/CD</a:t>
            </a:r>
          </a:p>
          <a:p>
            <a:pPr marL="627300" lvl="2" indent="-342900">
              <a:lnSpc>
                <a:spcPct val="90000"/>
              </a:lnSpc>
            </a:pPr>
            <a:r>
              <a:rPr lang="en-US" sz="1600" dirty="0"/>
              <a:t>Staging versions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Supports custom domains</a:t>
            </a:r>
            <a:endParaRPr lang="en-US" sz="16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Auth provider integrations</a:t>
            </a:r>
          </a:p>
          <a:p>
            <a:pPr>
              <a:lnSpc>
                <a:spcPct val="90000"/>
              </a:lnSpc>
            </a:pPr>
            <a:endParaRPr lang="sv-SE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AEE2F6-69A4-482D-B3C4-B6339F80C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7" y="728663"/>
            <a:ext cx="10944224" cy="717504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Azure Static Web Apps</a:t>
            </a:r>
            <a:endParaRPr lang="sv-SE" dirty="0"/>
          </a:p>
        </p:txBody>
      </p:sp>
      <p:pic>
        <p:nvPicPr>
          <p:cNvPr id="4" name="Picture 2" descr="Azure Static Web Apps overview diagram">
            <a:extLst>
              <a:ext uri="{FF2B5EF4-FFF2-40B4-BE49-F238E27FC236}">
                <a16:creationId xmlns:a16="http://schemas.microsoft.com/office/drawing/2014/main" id="{6976C83E-EE74-41BD-8850-08234E43D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3817" y="2112103"/>
            <a:ext cx="6304294" cy="2633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5712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CDF30D5-96E6-4C07-99BF-5A59918B77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41157" y="1965266"/>
            <a:ext cx="3600000" cy="3600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39F6648-4171-4ED1-B7BB-9D6DAC0C7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CDN - Web Hosting for Static Content</a:t>
            </a:r>
            <a:endParaRPr lang="sv-S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F2A81B-ECA2-42DA-B65A-AFEABF0F5F0A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11510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C00229C-CBE3-46A0-A564-EBC18DE958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3933" y="1592263"/>
            <a:ext cx="4537074" cy="4537074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2F5C703-9B20-4BDD-8B90-95D56048D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800" y="727200"/>
            <a:ext cx="4859339" cy="716400"/>
          </a:xfrm>
        </p:spPr>
        <p:txBody>
          <a:bodyPr wrap="square" anchor="t">
            <a:normAutofit/>
          </a:bodyPr>
          <a:lstStyle/>
          <a:p>
            <a:r>
              <a:rPr lang="en-US" sz="3900"/>
              <a:t>API - Azure Functions</a:t>
            </a:r>
            <a:endParaRPr lang="sv-SE" sz="3900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EEBA87AC-3D9E-4FBB-8184-1157B27749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08771" y="1276066"/>
            <a:ext cx="4849951" cy="3665848"/>
          </a:xfrm>
        </p:spPr>
        <p:txBody>
          <a:bodyPr anchor="ctr">
            <a:normAutofit/>
          </a:bodyPr>
          <a:lstStyle/>
          <a:p>
            <a:r>
              <a:rPr lang="en-US" sz="4600" dirty="0"/>
              <a:t>.NET Core 3.1</a:t>
            </a:r>
            <a:br>
              <a:rPr lang="en-US" sz="4600" dirty="0"/>
            </a:br>
            <a:r>
              <a:rPr lang="en-US" sz="4600" dirty="0"/>
              <a:t>Python 3.8</a:t>
            </a:r>
            <a:br>
              <a:rPr lang="en-US" sz="4600" dirty="0"/>
            </a:br>
            <a:r>
              <a:rPr lang="en-US" sz="4600" dirty="0"/>
              <a:t>Node 12</a:t>
            </a:r>
          </a:p>
          <a:p>
            <a:endParaRPr lang="en-US" sz="4600" dirty="0"/>
          </a:p>
          <a:p>
            <a:r>
              <a:rPr lang="en-US" sz="4600" b="1" dirty="0"/>
              <a:t>HTTP triggers only!</a:t>
            </a:r>
          </a:p>
        </p:txBody>
      </p:sp>
    </p:spTree>
    <p:extLst>
      <p:ext uri="{BB962C8B-B14F-4D97-AF65-F5344CB8AC3E}">
        <p14:creationId xmlns:p14="http://schemas.microsoft.com/office/powerpoint/2010/main" val="2999438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8A0132E-A0A2-4D35-99DF-564E5198A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CI/CD – Azure DevOps</a:t>
            </a:r>
            <a:endParaRPr lang="sv-SE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CAAA05F-82E4-4107-BDE7-DB996268B9CE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2"/>
          <a:stretch>
            <a:fillRect/>
          </a:stretch>
        </p:blipFill>
        <p:spPr>
          <a:xfrm>
            <a:off x="6096000" y="1902912"/>
            <a:ext cx="4859338" cy="3915777"/>
          </a:xfr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22B7E52-B61D-48A8-98AC-C33B17258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app must be created from the Portal</a:t>
            </a:r>
          </a:p>
          <a:p>
            <a:r>
              <a:rPr lang="en-US" dirty="0"/>
              <a:t>Under the section “Deployment Details”</a:t>
            </a:r>
          </a:p>
          <a:p>
            <a:r>
              <a:rPr lang="en-US" dirty="0"/>
              <a:t>	Choose “Other”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003841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A screen shot of a smart phone&#10;&#10;Description automatically generated">
            <a:extLst>
              <a:ext uri="{FF2B5EF4-FFF2-40B4-BE49-F238E27FC236}">
                <a16:creationId xmlns:a16="http://schemas.microsoft.com/office/drawing/2014/main" id="{93D76895-EC9D-4B05-B6B8-3DB228519EC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2800" y="2421221"/>
            <a:ext cx="4859340" cy="2879157"/>
          </a:xfrm>
          <a:prstGeom prst="rect">
            <a:avLst/>
          </a:prstGeom>
          <a:noFill/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D9A9084D-0348-425B-8837-5D8BA7CEE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800" y="727200"/>
            <a:ext cx="4859339" cy="716400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CI/CD - GitHub</a:t>
            </a:r>
            <a:endParaRPr lang="sv-SE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67603CD-A490-4BBE-8FBA-78F5E24F30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708771" y="1916086"/>
            <a:ext cx="4849951" cy="3025828"/>
          </a:xfrm>
        </p:spPr>
        <p:txBody>
          <a:bodyPr anchor="ctr">
            <a:normAutofit fontScale="70000" lnSpcReduction="20000"/>
          </a:bodyPr>
          <a:lstStyle/>
          <a:p>
            <a:r>
              <a:rPr lang="en-US" dirty="0"/>
              <a:t>GitHub Actions for CI/CD</a:t>
            </a:r>
          </a:p>
          <a:p>
            <a:endParaRPr lang="en-US" dirty="0"/>
          </a:p>
          <a:p>
            <a:r>
              <a:rPr lang="en-US" dirty="0"/>
              <a:t>Creates a Preview on PR 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98204070"/>
      </p:ext>
    </p:extLst>
  </p:cSld>
  <p:clrMapOvr>
    <a:masterClrMapping/>
  </p:clrMapOvr>
</p:sld>
</file>

<file path=ppt/theme/theme1.xml><?xml version="1.0" encoding="utf-8"?>
<a:theme xmlns:a="http://schemas.openxmlformats.org/drawingml/2006/main" name="Coral">
  <a:themeElements>
    <a:clrScheme name="Voyado">
      <a:dk1>
        <a:srgbClr val="494949"/>
      </a:dk1>
      <a:lt1>
        <a:srgbClr val="F0F0EF"/>
      </a:lt1>
      <a:dk2>
        <a:srgbClr val="494949"/>
      </a:dk2>
      <a:lt2>
        <a:srgbClr val="FFFFFF"/>
      </a:lt2>
      <a:accent1>
        <a:srgbClr val="FF6F61"/>
      </a:accent1>
      <a:accent2>
        <a:srgbClr val="755965"/>
      </a:accent2>
      <a:accent3>
        <a:srgbClr val="496866"/>
      </a:accent3>
      <a:accent4>
        <a:srgbClr val="C9E8FB"/>
      </a:accent4>
      <a:accent5>
        <a:srgbClr val="66C1BF"/>
      </a:accent5>
      <a:accent6>
        <a:srgbClr val="A3A3A3"/>
      </a:accent6>
      <a:hlink>
        <a:srgbClr val="FF6F61"/>
      </a:hlink>
      <a:folHlink>
        <a:srgbClr val="755965"/>
      </a:folHlink>
    </a:clrScheme>
    <a:fontScheme name="Voyado">
      <a:majorFont>
        <a:latin typeface="Voyado Display Office Bold"/>
        <a:ea typeface=""/>
        <a:cs typeface=""/>
      </a:majorFont>
      <a:minorFont>
        <a:latin typeface="Voyado Text Offic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oyado PPT Template" id="{B90E06B7-3779-4145-BD64-DC8F609D74EA}" vid="{10283B05-EFCB-4608-93E4-E826DC488B23}"/>
    </a:ext>
  </a:extLst>
</a:theme>
</file>

<file path=ppt/theme/theme2.xml><?xml version="1.0" encoding="utf-8"?>
<a:theme xmlns:a="http://schemas.openxmlformats.org/drawingml/2006/main" name="Grey">
  <a:themeElements>
    <a:clrScheme name="Voyado">
      <a:dk1>
        <a:srgbClr val="494949"/>
      </a:dk1>
      <a:lt1>
        <a:srgbClr val="F0F0EF"/>
      </a:lt1>
      <a:dk2>
        <a:srgbClr val="494949"/>
      </a:dk2>
      <a:lt2>
        <a:srgbClr val="FFFFFF"/>
      </a:lt2>
      <a:accent1>
        <a:srgbClr val="FF6F61"/>
      </a:accent1>
      <a:accent2>
        <a:srgbClr val="755965"/>
      </a:accent2>
      <a:accent3>
        <a:srgbClr val="496866"/>
      </a:accent3>
      <a:accent4>
        <a:srgbClr val="C9E8FB"/>
      </a:accent4>
      <a:accent5>
        <a:srgbClr val="66C1BF"/>
      </a:accent5>
      <a:accent6>
        <a:srgbClr val="A3A3A3"/>
      </a:accent6>
      <a:hlink>
        <a:srgbClr val="FF6F61"/>
      </a:hlink>
      <a:folHlink>
        <a:srgbClr val="755965"/>
      </a:folHlink>
    </a:clrScheme>
    <a:fontScheme name="Voyado">
      <a:majorFont>
        <a:latin typeface="Voyado Display Office Bold"/>
        <a:ea typeface=""/>
        <a:cs typeface=""/>
      </a:majorFont>
      <a:minorFont>
        <a:latin typeface="Voyado Text Offic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oyado PPT Template" id="{B90E06B7-3779-4145-BD64-DC8F609D74EA}" vid="{FB18AB45-AF6E-4C3C-A351-887C82DE22E0}"/>
    </a:ext>
  </a:extLst>
</a:theme>
</file>

<file path=ppt/theme/theme3.xml><?xml version="1.0" encoding="utf-8"?>
<a:theme xmlns:a="http://schemas.openxmlformats.org/drawingml/2006/main" name="White">
  <a:themeElements>
    <a:clrScheme name="Voyado">
      <a:dk1>
        <a:srgbClr val="494949"/>
      </a:dk1>
      <a:lt1>
        <a:srgbClr val="F0F0EF"/>
      </a:lt1>
      <a:dk2>
        <a:srgbClr val="494949"/>
      </a:dk2>
      <a:lt2>
        <a:srgbClr val="FFFFFF"/>
      </a:lt2>
      <a:accent1>
        <a:srgbClr val="FF6F61"/>
      </a:accent1>
      <a:accent2>
        <a:srgbClr val="755965"/>
      </a:accent2>
      <a:accent3>
        <a:srgbClr val="496866"/>
      </a:accent3>
      <a:accent4>
        <a:srgbClr val="C9E8FB"/>
      </a:accent4>
      <a:accent5>
        <a:srgbClr val="66C1BF"/>
      </a:accent5>
      <a:accent6>
        <a:srgbClr val="A3A3A3"/>
      </a:accent6>
      <a:hlink>
        <a:srgbClr val="FF6F61"/>
      </a:hlink>
      <a:folHlink>
        <a:srgbClr val="755965"/>
      </a:folHlink>
    </a:clrScheme>
    <a:fontScheme name="Voyado">
      <a:majorFont>
        <a:latin typeface="Voyado Display Office Bold"/>
        <a:ea typeface=""/>
        <a:cs typeface=""/>
      </a:majorFont>
      <a:minorFont>
        <a:latin typeface="Voyado Text Offic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oyado PPT Template" id="{B90E06B7-3779-4145-BD64-DC8F609D74EA}" vid="{33529F87-E2C0-4F24-9B25-AD3833E40692}"/>
    </a:ext>
  </a:extLst>
</a:theme>
</file>

<file path=ppt/theme/theme4.xml><?xml version="1.0" encoding="utf-8"?>
<a:theme xmlns:a="http://schemas.openxmlformats.org/drawingml/2006/main" name="Grey Burbury">
  <a:themeElements>
    <a:clrScheme name="Voyado">
      <a:dk1>
        <a:srgbClr val="494949"/>
      </a:dk1>
      <a:lt1>
        <a:srgbClr val="F0F0EF"/>
      </a:lt1>
      <a:dk2>
        <a:srgbClr val="494949"/>
      </a:dk2>
      <a:lt2>
        <a:srgbClr val="FFFFFF"/>
      </a:lt2>
      <a:accent1>
        <a:srgbClr val="FF6F61"/>
      </a:accent1>
      <a:accent2>
        <a:srgbClr val="755965"/>
      </a:accent2>
      <a:accent3>
        <a:srgbClr val="496866"/>
      </a:accent3>
      <a:accent4>
        <a:srgbClr val="C9E8FB"/>
      </a:accent4>
      <a:accent5>
        <a:srgbClr val="66C1BF"/>
      </a:accent5>
      <a:accent6>
        <a:srgbClr val="A3A3A3"/>
      </a:accent6>
      <a:hlink>
        <a:srgbClr val="FF6F61"/>
      </a:hlink>
      <a:folHlink>
        <a:srgbClr val="755965"/>
      </a:folHlink>
    </a:clrScheme>
    <a:fontScheme name="Voyado">
      <a:majorFont>
        <a:latin typeface="Voyado Display Office Bold"/>
        <a:ea typeface=""/>
        <a:cs typeface=""/>
      </a:majorFont>
      <a:minorFont>
        <a:latin typeface="Voyado Text Offic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oyado PPT Template" id="{B90E06B7-3779-4145-BD64-DC8F609D74EA}" vid="{08F617BB-79E1-4E82-B6C8-BF47371C2638}"/>
    </a:ext>
  </a:extLst>
</a:theme>
</file>

<file path=ppt/theme/theme5.xml><?xml version="1.0" encoding="utf-8"?>
<a:theme xmlns:a="http://schemas.openxmlformats.org/drawingml/2006/main" name="Grey Green">
  <a:themeElements>
    <a:clrScheme name="Voyado">
      <a:dk1>
        <a:srgbClr val="494949"/>
      </a:dk1>
      <a:lt1>
        <a:srgbClr val="F0F0EF"/>
      </a:lt1>
      <a:dk2>
        <a:srgbClr val="494949"/>
      </a:dk2>
      <a:lt2>
        <a:srgbClr val="FFFFFF"/>
      </a:lt2>
      <a:accent1>
        <a:srgbClr val="FF6F61"/>
      </a:accent1>
      <a:accent2>
        <a:srgbClr val="755965"/>
      </a:accent2>
      <a:accent3>
        <a:srgbClr val="496866"/>
      </a:accent3>
      <a:accent4>
        <a:srgbClr val="C9E8FB"/>
      </a:accent4>
      <a:accent5>
        <a:srgbClr val="66C1BF"/>
      </a:accent5>
      <a:accent6>
        <a:srgbClr val="A3A3A3"/>
      </a:accent6>
      <a:hlink>
        <a:srgbClr val="FF6F61"/>
      </a:hlink>
      <a:folHlink>
        <a:srgbClr val="755965"/>
      </a:folHlink>
    </a:clrScheme>
    <a:fontScheme name="Voyado">
      <a:majorFont>
        <a:latin typeface="Voyado Display Office Bold"/>
        <a:ea typeface=""/>
        <a:cs typeface=""/>
      </a:majorFont>
      <a:minorFont>
        <a:latin typeface="Voyado Text Offic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oyado PPT Template" id="{B90E06B7-3779-4145-BD64-DC8F609D74EA}" vid="{9C0D4D9D-10D7-4780-822B-774489607F15}"/>
    </a:ext>
  </a:extLst>
</a:theme>
</file>

<file path=ppt/theme/theme6.xml><?xml version="1.0" encoding="utf-8"?>
<a:theme xmlns:a="http://schemas.openxmlformats.org/drawingml/2006/main" name="Aqua">
  <a:themeElements>
    <a:clrScheme name="Voyado">
      <a:dk1>
        <a:srgbClr val="494949"/>
      </a:dk1>
      <a:lt1>
        <a:srgbClr val="F0F0EF"/>
      </a:lt1>
      <a:dk2>
        <a:srgbClr val="494949"/>
      </a:dk2>
      <a:lt2>
        <a:srgbClr val="FFFFFF"/>
      </a:lt2>
      <a:accent1>
        <a:srgbClr val="FF6F61"/>
      </a:accent1>
      <a:accent2>
        <a:srgbClr val="755965"/>
      </a:accent2>
      <a:accent3>
        <a:srgbClr val="496866"/>
      </a:accent3>
      <a:accent4>
        <a:srgbClr val="C9E8FB"/>
      </a:accent4>
      <a:accent5>
        <a:srgbClr val="66C1BF"/>
      </a:accent5>
      <a:accent6>
        <a:srgbClr val="A3A3A3"/>
      </a:accent6>
      <a:hlink>
        <a:srgbClr val="FF6F61"/>
      </a:hlink>
      <a:folHlink>
        <a:srgbClr val="755965"/>
      </a:folHlink>
    </a:clrScheme>
    <a:fontScheme name="Voyado">
      <a:majorFont>
        <a:latin typeface="Voyado Display Office Bold"/>
        <a:ea typeface=""/>
        <a:cs typeface=""/>
      </a:majorFont>
      <a:minorFont>
        <a:latin typeface="Voyado Text Offic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oyado PPT Template" id="{B90E06B7-3779-4145-BD64-DC8F609D74EA}" vid="{9A0B355C-0427-4018-BD93-990D71FDC789}"/>
    </a:ext>
  </a:extLst>
</a:theme>
</file>

<file path=ppt/theme/theme7.xml><?xml version="1.0" encoding="utf-8"?>
<a:theme xmlns:a="http://schemas.openxmlformats.org/drawingml/2006/main" name="Dotnet_Template">
  <a:themeElements>
    <a:clrScheme name="Dotnet">
      <a:dk1>
        <a:srgbClr val="505050"/>
      </a:dk1>
      <a:lt1>
        <a:srgbClr val="FFFFFF"/>
      </a:lt1>
      <a:dk2>
        <a:srgbClr val="7030A0"/>
      </a:dk2>
      <a:lt2>
        <a:srgbClr val="F2F2F2"/>
      </a:lt2>
      <a:accent1>
        <a:srgbClr val="7030A0"/>
      </a:accent1>
      <a:accent2>
        <a:srgbClr val="0078D7"/>
      </a:accent2>
      <a:accent3>
        <a:srgbClr val="00827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Connect_2016_SlideTemplate.potx" id="{C234CE7A-26D5-49BB-B05A-16F212610622}" vid="{5650B0BA-FAE4-45A0-B96B-B7C7DED0CDEA}"/>
    </a:ext>
  </a:extLst>
</a:theme>
</file>

<file path=ppt/theme/theme8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A2CF66EA534095408D94DC7104395987" ma:contentTypeVersion="10" ma:contentTypeDescription="Skapa ett nytt dokument." ma:contentTypeScope="" ma:versionID="af56b3643067a761e79c20dc98b95696">
  <xsd:schema xmlns:xsd="http://www.w3.org/2001/XMLSchema" xmlns:xs="http://www.w3.org/2001/XMLSchema" xmlns:p="http://schemas.microsoft.com/office/2006/metadata/properties" xmlns:ns2="b4338496-3b64-40ad-b9cd-0f5535bba823" xmlns:ns3="67f5fef3-b567-4c8b-8f12-df7ceb5277d8" targetNamespace="http://schemas.microsoft.com/office/2006/metadata/properties" ma:root="true" ma:fieldsID="1df39330016c8aa17b0639709facc202" ns2:_="" ns3:_="">
    <xsd:import namespace="b4338496-3b64-40ad-b9cd-0f5535bba823"/>
    <xsd:import namespace="67f5fef3-b567-4c8b-8f12-df7ceb5277d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338496-3b64-40ad-b9cd-0f5535bba8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7f5fef3-b567-4c8b-8f12-df7ceb5277d8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Dela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Delat med information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AF9252B-AEA6-40E3-86B0-B66AAA1D72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4338496-3b64-40ad-b9cd-0f5535bba823"/>
    <ds:schemaRef ds:uri="67f5fef3-b567-4c8b-8f12-df7ceb5277d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62B8C1B-E2D7-4BF7-A789-F0580701889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5DD292CB-9361-4FD5-A777-3903CB7C136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19086</TotalTime>
  <Words>707</Words>
  <Application>Microsoft Office PowerPoint</Application>
  <PresentationFormat>Widescreen</PresentationFormat>
  <Paragraphs>190</Paragraphs>
  <Slides>28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28</vt:i4>
      </vt:variant>
    </vt:vector>
  </HeadingPairs>
  <TitlesOfParts>
    <vt:vector size="45" baseType="lpstr">
      <vt:lpstr>-apple-system</vt:lpstr>
      <vt:lpstr>Arial</vt:lpstr>
      <vt:lpstr>Calibri</vt:lpstr>
      <vt:lpstr>Segoe UI</vt:lpstr>
      <vt:lpstr>Segoe UI Light</vt:lpstr>
      <vt:lpstr>Voyado Display Office Bold</vt:lpstr>
      <vt:lpstr>Voyado Display Office SemiBold</vt:lpstr>
      <vt:lpstr>Voyado Text Office Light</vt:lpstr>
      <vt:lpstr>Voyado Text Office Medium</vt:lpstr>
      <vt:lpstr>Wingdings</vt:lpstr>
      <vt:lpstr>Coral</vt:lpstr>
      <vt:lpstr>Grey</vt:lpstr>
      <vt:lpstr>White</vt:lpstr>
      <vt:lpstr>Grey Burbury</vt:lpstr>
      <vt:lpstr>Grey Green</vt:lpstr>
      <vt:lpstr>Aqua</vt:lpstr>
      <vt:lpstr>Dotnet_Template</vt:lpstr>
      <vt:lpstr>PowerPoint Presentation</vt:lpstr>
      <vt:lpstr>.NET Foundation Virtual User Group</vt:lpstr>
      <vt:lpstr>Azure Static Web Apps</vt:lpstr>
      <vt:lpstr>Andreas Wänqvist</vt:lpstr>
      <vt:lpstr>Azure Static Web Apps</vt:lpstr>
      <vt:lpstr>CDN - Web Hosting for Static Content</vt:lpstr>
      <vt:lpstr>API - Azure Functions</vt:lpstr>
      <vt:lpstr>CI/CD – Azure DevOps</vt:lpstr>
      <vt:lpstr>CI/CD - GitHub</vt:lpstr>
      <vt:lpstr>Staging Versions</vt:lpstr>
      <vt:lpstr>Custom Domains</vt:lpstr>
      <vt:lpstr>Authentication Provider Integration</vt:lpstr>
      <vt:lpstr>MSFT Docs</vt:lpstr>
      <vt:lpstr>Twitter Auth Invite</vt:lpstr>
      <vt:lpstr>Managing Auth</vt:lpstr>
      <vt:lpstr>Routing Rules</vt:lpstr>
      <vt:lpstr>Learning Resources</vt:lpstr>
      <vt:lpstr>Microsoft Learn Modules</vt:lpstr>
      <vt:lpstr>Tutorials</vt:lpstr>
      <vt:lpstr>GitHub Community Projects Repo</vt:lpstr>
      <vt:lpstr>Additional stuff…</vt:lpstr>
      <vt:lpstr>API Logging</vt:lpstr>
      <vt:lpstr>Regions</vt:lpstr>
      <vt:lpstr>Pricing</vt:lpstr>
      <vt:lpstr>Pricing &amp; Quotas</vt:lpstr>
      <vt:lpstr>Build Your Own</vt:lpstr>
      <vt:lpstr>Accounts &amp; Extensions</vt:lpstr>
      <vt:lpstr>Demo!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Static Web Apps</dc:title>
  <dc:creator>Andreas Wänqvist</dc:creator>
  <cp:lastModifiedBy>Andreas Wänqvist</cp:lastModifiedBy>
  <cp:revision>1</cp:revision>
  <dcterms:created xsi:type="dcterms:W3CDTF">2020-11-03T17:39:13Z</dcterms:created>
  <dcterms:modified xsi:type="dcterms:W3CDTF">2021-06-23T14:56:13Z</dcterms:modified>
</cp:coreProperties>
</file>